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9144000" cy="6858000" type="screen4x3"/>
  <p:notesSz cx="9144000" cy="6858000"/>
  <p:embeddedFontLst>
    <p:embeddedFont>
      <p:font typeface="Tw Cen MT" panose="020B0602020104020603" pitchFamily="34" charset="0"/>
      <p:regular r:id="rId65"/>
      <p:bold r:id="rId66"/>
      <p:italic r:id="rId67"/>
      <p:boldItalic r:id="rId68"/>
    </p:embeddedFont>
    <p:embeddedFont>
      <p:font typeface="Tahoma" panose="020B0604030504040204" pitchFamily="34" charset="0"/>
      <p:regular r:id="rId69"/>
      <p:bold r:id="rId70"/>
    </p:embeddedFont>
    <p:embeddedFont>
      <p:font typeface="Wingdings 3" panose="05040102010807070707" pitchFamily="18" charset="2"/>
      <p:regular r:id="rId71"/>
    </p:embeddedFont>
    <p:embeddedFont>
      <p:font typeface="Tw Cen MT Condensed" panose="020B0606020104020203" pitchFamily="34" charset="0"/>
      <p:regular r:id="rId72"/>
      <p:bold r:id="rId73"/>
    </p:embeddedFont>
    <p:embeddedFont>
      <p:font typeface="Trebuchet MS" panose="020B0603020202020204" pitchFamily="34" charset="0"/>
      <p:regular r:id="rId74"/>
      <p:bold r:id="rId75"/>
      <p:italic r:id="rId76"/>
      <p:boldItalic r:id="rId77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1302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0.fntdata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5.fntdata"/><Relationship Id="rId77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8.fntdata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2.fntdata"/><Relationship Id="rId7" Type="http://schemas.openxmlformats.org/officeDocument/2006/relationships/slide" Target="slides/slide6.xml"/><Relationship Id="rId71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72262" y="828294"/>
            <a:ext cx="0" cy="914400"/>
          </a:xfrm>
          <a:custGeom>
            <a:avLst/>
            <a:gdLst/>
            <a:ahLst/>
            <a:cxnLst/>
            <a:rect l="l" t="t" r="r" b="b"/>
            <a:pathLst>
              <a:path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812">
            <a:solidFill>
              <a:srgbClr val="1CAC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1" y="152400"/>
            <a:ext cx="5355336" cy="651967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38400" y="872490"/>
            <a:ext cx="5267198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366FF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C0C0C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5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C0C0C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72262" y="828294"/>
            <a:ext cx="0" cy="914400"/>
          </a:xfrm>
          <a:custGeom>
            <a:avLst/>
            <a:gdLst/>
            <a:ahLst/>
            <a:cxnLst/>
            <a:rect l="l" t="t" r="r" b="b"/>
            <a:pathLst>
              <a:path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812">
            <a:solidFill>
              <a:srgbClr val="1CAC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216402" y="953261"/>
            <a:ext cx="4191000" cy="4692650"/>
          </a:xfrm>
          <a:custGeom>
            <a:avLst/>
            <a:gdLst/>
            <a:ahLst/>
            <a:cxnLst/>
            <a:rect l="l" t="t" r="r" b="b"/>
            <a:pathLst>
              <a:path w="4191000" h="4692650">
                <a:moveTo>
                  <a:pt x="4191000" y="4387596"/>
                </a:moveTo>
                <a:lnTo>
                  <a:pt x="4162044" y="4373118"/>
                </a:lnTo>
                <a:lnTo>
                  <a:pt x="4133088" y="4358640"/>
                </a:lnTo>
                <a:lnTo>
                  <a:pt x="4133088" y="4373118"/>
                </a:lnTo>
                <a:lnTo>
                  <a:pt x="395478" y="4373118"/>
                </a:lnTo>
                <a:lnTo>
                  <a:pt x="395478" y="57912"/>
                </a:lnTo>
                <a:lnTo>
                  <a:pt x="409956" y="57912"/>
                </a:lnTo>
                <a:lnTo>
                  <a:pt x="402717" y="43434"/>
                </a:lnTo>
                <a:lnTo>
                  <a:pt x="381000" y="0"/>
                </a:lnTo>
                <a:lnTo>
                  <a:pt x="352044" y="57912"/>
                </a:lnTo>
                <a:lnTo>
                  <a:pt x="366522" y="57912"/>
                </a:lnTo>
                <a:lnTo>
                  <a:pt x="366522" y="4373118"/>
                </a:lnTo>
                <a:lnTo>
                  <a:pt x="0" y="4373118"/>
                </a:lnTo>
                <a:lnTo>
                  <a:pt x="0" y="4402074"/>
                </a:lnTo>
                <a:lnTo>
                  <a:pt x="366522" y="4402074"/>
                </a:lnTo>
                <a:lnTo>
                  <a:pt x="366522" y="4692408"/>
                </a:lnTo>
                <a:lnTo>
                  <a:pt x="395478" y="4692396"/>
                </a:lnTo>
                <a:lnTo>
                  <a:pt x="395478" y="4402074"/>
                </a:lnTo>
                <a:lnTo>
                  <a:pt x="4133088" y="4402074"/>
                </a:lnTo>
                <a:lnTo>
                  <a:pt x="4133088" y="4416552"/>
                </a:lnTo>
                <a:lnTo>
                  <a:pt x="4162044" y="4402074"/>
                </a:lnTo>
                <a:lnTo>
                  <a:pt x="4191000" y="43875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717694" y="1072895"/>
            <a:ext cx="1774825" cy="4038600"/>
          </a:xfrm>
          <a:custGeom>
            <a:avLst/>
            <a:gdLst/>
            <a:ahLst/>
            <a:cxnLst/>
            <a:rect l="l" t="t" r="r" b="b"/>
            <a:pathLst>
              <a:path w="1774825" h="4038600">
                <a:moveTo>
                  <a:pt x="21945" y="0"/>
                </a:moveTo>
                <a:lnTo>
                  <a:pt x="19095" y="53330"/>
                </a:lnTo>
                <a:lnTo>
                  <a:pt x="16287" y="106603"/>
                </a:lnTo>
                <a:lnTo>
                  <a:pt x="13565" y="159762"/>
                </a:lnTo>
                <a:lnTo>
                  <a:pt x="10972" y="212750"/>
                </a:lnTo>
                <a:lnTo>
                  <a:pt x="8551" y="265509"/>
                </a:lnTo>
                <a:lnTo>
                  <a:pt x="6343" y="317982"/>
                </a:lnTo>
                <a:lnTo>
                  <a:pt x="4393" y="370112"/>
                </a:lnTo>
                <a:lnTo>
                  <a:pt x="2743" y="421843"/>
                </a:lnTo>
                <a:lnTo>
                  <a:pt x="1435" y="473116"/>
                </a:lnTo>
                <a:lnTo>
                  <a:pt x="514" y="523875"/>
                </a:lnTo>
                <a:lnTo>
                  <a:pt x="21" y="574062"/>
                </a:lnTo>
                <a:lnTo>
                  <a:pt x="0" y="623620"/>
                </a:lnTo>
                <a:lnTo>
                  <a:pt x="492" y="672493"/>
                </a:lnTo>
                <a:lnTo>
                  <a:pt x="1543" y="720623"/>
                </a:lnTo>
                <a:lnTo>
                  <a:pt x="3193" y="767953"/>
                </a:lnTo>
                <a:lnTo>
                  <a:pt x="5486" y="814425"/>
                </a:lnTo>
                <a:lnTo>
                  <a:pt x="8465" y="859983"/>
                </a:lnTo>
                <a:lnTo>
                  <a:pt x="12172" y="904570"/>
                </a:lnTo>
                <a:lnTo>
                  <a:pt x="16652" y="948128"/>
                </a:lnTo>
                <a:lnTo>
                  <a:pt x="21945" y="990600"/>
                </a:lnTo>
                <a:lnTo>
                  <a:pt x="28280" y="1039741"/>
                </a:lnTo>
                <a:lnTo>
                  <a:pt x="33330" y="1083096"/>
                </a:lnTo>
                <a:lnTo>
                  <a:pt x="37600" y="1121726"/>
                </a:lnTo>
                <a:lnTo>
                  <a:pt x="45804" y="1189053"/>
                </a:lnTo>
                <a:lnTo>
                  <a:pt x="56910" y="1250202"/>
                </a:lnTo>
                <a:lnTo>
                  <a:pt x="74937" y="1313659"/>
                </a:lnTo>
                <a:lnTo>
                  <a:pt x="103903" y="1387905"/>
                </a:lnTo>
                <a:lnTo>
                  <a:pt x="123744" y="1431726"/>
                </a:lnTo>
                <a:lnTo>
                  <a:pt x="147826" y="1481425"/>
                </a:lnTo>
                <a:lnTo>
                  <a:pt x="176652" y="1538064"/>
                </a:lnTo>
                <a:lnTo>
                  <a:pt x="210724" y="1602702"/>
                </a:lnTo>
                <a:lnTo>
                  <a:pt x="250545" y="1676400"/>
                </a:lnTo>
                <a:lnTo>
                  <a:pt x="286049" y="1740200"/>
                </a:lnTo>
                <a:lnTo>
                  <a:pt x="305835" y="1774899"/>
                </a:lnTo>
                <a:lnTo>
                  <a:pt x="326885" y="1811331"/>
                </a:lnTo>
                <a:lnTo>
                  <a:pt x="349133" y="1849399"/>
                </a:lnTo>
                <a:lnTo>
                  <a:pt x="372510" y="1889004"/>
                </a:lnTo>
                <a:lnTo>
                  <a:pt x="396948" y="1930047"/>
                </a:lnTo>
                <a:lnTo>
                  <a:pt x="422380" y="1972428"/>
                </a:lnTo>
                <a:lnTo>
                  <a:pt x="448737" y="2016050"/>
                </a:lnTo>
                <a:lnTo>
                  <a:pt x="475953" y="2060814"/>
                </a:lnTo>
                <a:lnTo>
                  <a:pt x="503958" y="2106621"/>
                </a:lnTo>
                <a:lnTo>
                  <a:pt x="532685" y="2153372"/>
                </a:lnTo>
                <a:lnTo>
                  <a:pt x="562066" y="2200968"/>
                </a:lnTo>
                <a:lnTo>
                  <a:pt x="592034" y="2249311"/>
                </a:lnTo>
                <a:lnTo>
                  <a:pt x="622520" y="2298301"/>
                </a:lnTo>
                <a:lnTo>
                  <a:pt x="653456" y="2347842"/>
                </a:lnTo>
                <a:lnTo>
                  <a:pt x="684775" y="2397832"/>
                </a:lnTo>
                <a:lnTo>
                  <a:pt x="716409" y="2448174"/>
                </a:lnTo>
                <a:lnTo>
                  <a:pt x="748290" y="2498770"/>
                </a:lnTo>
                <a:lnTo>
                  <a:pt x="780349" y="2549519"/>
                </a:lnTo>
                <a:lnTo>
                  <a:pt x="812520" y="2600324"/>
                </a:lnTo>
                <a:lnTo>
                  <a:pt x="844734" y="2651086"/>
                </a:lnTo>
                <a:lnTo>
                  <a:pt x="876923" y="2701706"/>
                </a:lnTo>
                <a:lnTo>
                  <a:pt x="909020" y="2752086"/>
                </a:lnTo>
                <a:lnTo>
                  <a:pt x="940956" y="2802126"/>
                </a:lnTo>
                <a:lnTo>
                  <a:pt x="972664" y="2851728"/>
                </a:lnTo>
                <a:lnTo>
                  <a:pt x="1004075" y="2900792"/>
                </a:lnTo>
                <a:lnTo>
                  <a:pt x="1035123" y="2949222"/>
                </a:lnTo>
                <a:lnTo>
                  <a:pt x="1065738" y="2996917"/>
                </a:lnTo>
                <a:lnTo>
                  <a:pt x="1095854" y="3043779"/>
                </a:lnTo>
                <a:lnTo>
                  <a:pt x="1125402" y="3089709"/>
                </a:lnTo>
                <a:lnTo>
                  <a:pt x="1154314" y="3134608"/>
                </a:lnTo>
                <a:lnTo>
                  <a:pt x="1182523" y="3178378"/>
                </a:lnTo>
                <a:lnTo>
                  <a:pt x="1209961" y="3220920"/>
                </a:lnTo>
                <a:lnTo>
                  <a:pt x="1236559" y="3262136"/>
                </a:lnTo>
                <a:lnTo>
                  <a:pt x="1262250" y="3301925"/>
                </a:lnTo>
                <a:lnTo>
                  <a:pt x="1286966" y="3340191"/>
                </a:lnTo>
                <a:lnTo>
                  <a:pt x="1310639" y="3376834"/>
                </a:lnTo>
                <a:lnTo>
                  <a:pt x="1333202" y="3411755"/>
                </a:lnTo>
                <a:lnTo>
                  <a:pt x="1354585" y="3444855"/>
                </a:lnTo>
                <a:lnTo>
                  <a:pt x="1374722" y="3476036"/>
                </a:lnTo>
                <a:lnTo>
                  <a:pt x="1393545" y="3505200"/>
                </a:lnTo>
                <a:lnTo>
                  <a:pt x="1448866" y="3590452"/>
                </a:lnTo>
                <a:lnTo>
                  <a:pt x="1497943" y="3665091"/>
                </a:lnTo>
                <a:lnTo>
                  <a:pt x="1541297" y="3730002"/>
                </a:lnTo>
                <a:lnTo>
                  <a:pt x="1579450" y="3786068"/>
                </a:lnTo>
                <a:lnTo>
                  <a:pt x="1612919" y="3834174"/>
                </a:lnTo>
                <a:lnTo>
                  <a:pt x="1642227" y="3875205"/>
                </a:lnTo>
                <a:lnTo>
                  <a:pt x="1667893" y="3910045"/>
                </a:lnTo>
                <a:lnTo>
                  <a:pt x="1710380" y="3964689"/>
                </a:lnTo>
                <a:lnTo>
                  <a:pt x="1744544" y="4005182"/>
                </a:lnTo>
                <a:lnTo>
                  <a:pt x="1759805" y="4022333"/>
                </a:lnTo>
                <a:lnTo>
                  <a:pt x="1774545" y="4038600"/>
                </a:lnTo>
              </a:path>
            </a:pathLst>
          </a:custGeom>
          <a:ln w="57912">
            <a:solidFill>
              <a:srgbClr val="6B9F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702301" y="997457"/>
            <a:ext cx="0" cy="4343400"/>
          </a:xfrm>
          <a:custGeom>
            <a:avLst/>
            <a:gdLst/>
            <a:ahLst/>
            <a:cxnLst/>
            <a:rect l="l" t="t" r="r" b="b"/>
            <a:pathLst>
              <a:path h="4343400">
                <a:moveTo>
                  <a:pt x="0" y="0"/>
                </a:moveTo>
                <a:lnTo>
                  <a:pt x="0" y="4343400"/>
                </a:lnTo>
              </a:path>
            </a:pathLst>
          </a:custGeom>
          <a:ln w="25908">
            <a:solidFill>
              <a:srgbClr val="339933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130801" y="997457"/>
            <a:ext cx="0" cy="4343400"/>
          </a:xfrm>
          <a:custGeom>
            <a:avLst/>
            <a:gdLst/>
            <a:ahLst/>
            <a:cxnLst/>
            <a:rect l="l" t="t" r="r" b="b"/>
            <a:pathLst>
              <a:path h="4343400">
                <a:moveTo>
                  <a:pt x="0" y="0"/>
                </a:moveTo>
                <a:lnTo>
                  <a:pt x="0" y="4343400"/>
                </a:lnTo>
              </a:path>
            </a:pathLst>
          </a:custGeom>
          <a:ln w="25908">
            <a:solidFill>
              <a:srgbClr val="FF99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5944361" y="3359657"/>
            <a:ext cx="0" cy="1981200"/>
          </a:xfrm>
          <a:custGeom>
            <a:avLst/>
            <a:gdLst/>
            <a:ahLst/>
            <a:cxnLst/>
            <a:rect l="l" t="t" r="r" b="b"/>
            <a:pathLst>
              <a:path h="1981200">
                <a:moveTo>
                  <a:pt x="0" y="1981200"/>
                </a:moveTo>
                <a:lnTo>
                  <a:pt x="0" y="0"/>
                </a:lnTo>
              </a:path>
            </a:pathLst>
          </a:custGeom>
          <a:ln w="25908">
            <a:solidFill>
              <a:srgbClr val="1CACE3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3124961" y="4274058"/>
            <a:ext cx="3581400" cy="0"/>
          </a:xfrm>
          <a:custGeom>
            <a:avLst/>
            <a:gdLst/>
            <a:ahLst/>
            <a:cxnLst/>
            <a:rect l="l" t="t" r="r" b="b"/>
            <a:pathLst>
              <a:path w="3581400">
                <a:moveTo>
                  <a:pt x="0" y="0"/>
                </a:moveTo>
                <a:lnTo>
                  <a:pt x="3581399" y="0"/>
                </a:lnTo>
              </a:path>
            </a:pathLst>
          </a:custGeom>
          <a:ln w="25908">
            <a:solidFill>
              <a:srgbClr val="339933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104894" y="5913882"/>
            <a:ext cx="52069" cy="213360"/>
          </a:xfrm>
          <a:custGeom>
            <a:avLst/>
            <a:gdLst/>
            <a:ahLst/>
            <a:cxnLst/>
            <a:rect l="l" t="t" r="r" b="b"/>
            <a:pathLst>
              <a:path w="52070" h="213360">
                <a:moveTo>
                  <a:pt x="38861" y="38862"/>
                </a:moveTo>
                <a:lnTo>
                  <a:pt x="12953" y="38862"/>
                </a:lnTo>
                <a:lnTo>
                  <a:pt x="12953" y="213360"/>
                </a:lnTo>
                <a:lnTo>
                  <a:pt x="38861" y="213360"/>
                </a:lnTo>
                <a:lnTo>
                  <a:pt x="38861" y="38862"/>
                </a:lnTo>
                <a:close/>
              </a:path>
              <a:path w="52070" h="213360">
                <a:moveTo>
                  <a:pt x="25907" y="0"/>
                </a:moveTo>
                <a:lnTo>
                  <a:pt x="0" y="51816"/>
                </a:lnTo>
                <a:lnTo>
                  <a:pt x="12953" y="51816"/>
                </a:lnTo>
                <a:lnTo>
                  <a:pt x="12953" y="38862"/>
                </a:lnTo>
                <a:lnTo>
                  <a:pt x="45338" y="38862"/>
                </a:lnTo>
                <a:lnTo>
                  <a:pt x="25907" y="0"/>
                </a:lnTo>
                <a:close/>
              </a:path>
              <a:path w="52070" h="213360">
                <a:moveTo>
                  <a:pt x="45338" y="38862"/>
                </a:moveTo>
                <a:lnTo>
                  <a:pt x="38861" y="38862"/>
                </a:lnTo>
                <a:lnTo>
                  <a:pt x="38861" y="51816"/>
                </a:lnTo>
                <a:lnTo>
                  <a:pt x="51815" y="51816"/>
                </a:lnTo>
                <a:lnTo>
                  <a:pt x="45338" y="388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524761" y="6127242"/>
            <a:ext cx="2606040" cy="0"/>
          </a:xfrm>
          <a:custGeom>
            <a:avLst/>
            <a:gdLst/>
            <a:ahLst/>
            <a:cxnLst/>
            <a:rect l="l" t="t" r="r" b="b"/>
            <a:pathLst>
              <a:path w="2606040">
                <a:moveTo>
                  <a:pt x="2606040" y="0"/>
                </a:moveTo>
                <a:lnTo>
                  <a:pt x="0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5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C0C0C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5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C0C0C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C0C0C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72262" y="828294"/>
            <a:ext cx="0" cy="914400"/>
          </a:xfrm>
          <a:custGeom>
            <a:avLst/>
            <a:gdLst/>
            <a:ahLst/>
            <a:cxnLst/>
            <a:rect l="l" t="t" r="r" b="b"/>
            <a:pathLst>
              <a:path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812">
            <a:solidFill>
              <a:srgbClr val="1CAC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59404" y="763868"/>
            <a:ext cx="2425191" cy="4711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3262" y="1565529"/>
            <a:ext cx="7637475" cy="4013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82609" y="6502272"/>
            <a:ext cx="234315" cy="19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0C0C0C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18" Type="http://schemas.openxmlformats.org/officeDocument/2006/relationships/image" Target="../media/image136.png"/><Relationship Id="rId3" Type="http://schemas.openxmlformats.org/officeDocument/2006/relationships/image" Target="../media/image121.png"/><Relationship Id="rId21" Type="http://schemas.openxmlformats.org/officeDocument/2006/relationships/image" Target="../media/image139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17" Type="http://schemas.openxmlformats.org/officeDocument/2006/relationships/image" Target="../media/image135.png"/><Relationship Id="rId2" Type="http://schemas.openxmlformats.org/officeDocument/2006/relationships/image" Target="../media/image120.png"/><Relationship Id="rId16" Type="http://schemas.openxmlformats.org/officeDocument/2006/relationships/image" Target="../media/image134.png"/><Relationship Id="rId20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5" Type="http://schemas.openxmlformats.org/officeDocument/2006/relationships/image" Target="../media/image133.png"/><Relationship Id="rId10" Type="http://schemas.openxmlformats.org/officeDocument/2006/relationships/image" Target="../media/image128.png"/><Relationship Id="rId19" Type="http://schemas.openxmlformats.org/officeDocument/2006/relationships/image" Target="../media/image137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12" Type="http://schemas.openxmlformats.org/officeDocument/2006/relationships/image" Target="../media/image152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1" Type="http://schemas.openxmlformats.org/officeDocument/2006/relationships/image" Target="../media/image151.png"/><Relationship Id="rId5" Type="http://schemas.openxmlformats.org/officeDocument/2006/relationships/image" Target="../media/image145.png"/><Relationship Id="rId10" Type="http://schemas.openxmlformats.org/officeDocument/2006/relationships/image" Target="../media/image150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04686" y="2209800"/>
            <a:ext cx="8158314" cy="35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TEMARIO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66040" algn="just">
              <a:lnSpc>
                <a:spcPct val="100000"/>
              </a:lnSpc>
            </a:pPr>
            <a:r>
              <a:rPr sz="2800" dirty="0">
                <a:latin typeface="Arial Unicode MS"/>
                <a:cs typeface="Arial Unicode MS"/>
              </a:rPr>
              <a:t>Por</a:t>
            </a:r>
            <a:r>
              <a:rPr sz="2800" spc="55" dirty="0">
                <a:latin typeface="Arial Unicode MS"/>
                <a:cs typeface="Arial Unicode MS"/>
              </a:rPr>
              <a:t> </a:t>
            </a:r>
            <a:r>
              <a:rPr sz="2800" spc="70" dirty="0">
                <a:latin typeface="Arial Unicode MS"/>
                <a:cs typeface="Arial Unicode MS"/>
              </a:rPr>
              <a:t>qué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5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necesita</a:t>
            </a:r>
            <a:r>
              <a:rPr sz="2800" spc="60" dirty="0">
                <a:latin typeface="Arial Unicode MS"/>
                <a:cs typeface="Arial Unicode MS"/>
              </a:rPr>
              <a:t> protección</a:t>
            </a:r>
            <a:endParaRPr sz="2800" dirty="0">
              <a:latin typeface="Arial Unicode MS"/>
              <a:cs typeface="Arial Unicode MS"/>
            </a:endParaRPr>
          </a:p>
          <a:p>
            <a:pPr marL="66040" marR="5080" algn="just">
              <a:lnSpc>
                <a:spcPct val="184000"/>
              </a:lnSpc>
              <a:spcBef>
                <a:spcPts val="35"/>
              </a:spcBef>
            </a:pPr>
            <a:r>
              <a:rPr sz="2800" dirty="0">
                <a:latin typeface="Arial Unicode MS"/>
                <a:cs typeface="Arial Unicode MS"/>
              </a:rPr>
              <a:t>Principios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spc="70" dirty="0">
                <a:latin typeface="Arial Unicode MS"/>
                <a:cs typeface="Arial Unicode MS"/>
              </a:rPr>
              <a:t>elementos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spc="60" dirty="0">
                <a:latin typeface="Arial Unicode MS"/>
                <a:cs typeface="Arial Unicode MS"/>
              </a:rPr>
              <a:t>del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sistema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spc="55" dirty="0">
                <a:latin typeface="Arial Unicode MS"/>
                <a:cs typeface="Arial Unicode MS"/>
              </a:rPr>
              <a:t>de</a:t>
            </a:r>
            <a:r>
              <a:rPr sz="2800" spc="95" dirty="0">
                <a:latin typeface="Arial Unicode MS"/>
                <a:cs typeface="Arial Unicode MS"/>
              </a:rPr>
              <a:t> </a:t>
            </a:r>
            <a:r>
              <a:rPr sz="2800" spc="60" dirty="0" err="1">
                <a:latin typeface="Arial Unicode MS"/>
                <a:cs typeface="Arial Unicode MS"/>
              </a:rPr>
              <a:t>protección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endParaRPr lang="es-ES" sz="2800" spc="60" dirty="0" smtClean="0">
              <a:latin typeface="Arial Unicode MS"/>
              <a:cs typeface="Arial Unicode MS"/>
            </a:endParaRPr>
          </a:p>
          <a:p>
            <a:pPr marL="66040" marR="5080" algn="just">
              <a:lnSpc>
                <a:spcPct val="184000"/>
              </a:lnSpc>
              <a:spcBef>
                <a:spcPts val="35"/>
              </a:spcBef>
            </a:pPr>
            <a:r>
              <a:rPr sz="2800" dirty="0" err="1" smtClean="0">
                <a:latin typeface="Arial Unicode MS"/>
                <a:cs typeface="Arial Unicode MS"/>
              </a:rPr>
              <a:t>Esquemas</a:t>
            </a:r>
            <a:r>
              <a:rPr sz="2800" spc="35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básicos</a:t>
            </a:r>
            <a:r>
              <a:rPr sz="2800" spc="35" dirty="0">
                <a:latin typeface="Arial Unicode MS"/>
                <a:cs typeface="Arial Unicode MS"/>
              </a:rPr>
              <a:t> </a:t>
            </a:r>
            <a:r>
              <a:rPr sz="2800" spc="55" dirty="0">
                <a:latin typeface="Arial Unicode MS"/>
                <a:cs typeface="Arial Unicode MS"/>
              </a:rPr>
              <a:t>de</a:t>
            </a:r>
            <a:r>
              <a:rPr sz="2800" spc="40" dirty="0">
                <a:latin typeface="Arial Unicode MS"/>
                <a:cs typeface="Arial Unicode MS"/>
              </a:rPr>
              <a:t> </a:t>
            </a:r>
            <a:r>
              <a:rPr sz="2800" spc="60" dirty="0">
                <a:latin typeface="Arial Unicode MS"/>
                <a:cs typeface="Arial Unicode MS"/>
              </a:rPr>
              <a:t>protección</a:t>
            </a:r>
            <a:endParaRPr sz="2800" dirty="0">
              <a:latin typeface="Arial Unicode MS"/>
              <a:cs typeface="Arial Unicode MS"/>
            </a:endParaRPr>
          </a:p>
          <a:p>
            <a:pPr marL="66040" algn="just">
              <a:lnSpc>
                <a:spcPct val="100000"/>
              </a:lnSpc>
              <a:spcBef>
                <a:spcPts val="1330"/>
              </a:spcBef>
            </a:pPr>
            <a:r>
              <a:rPr sz="2800" dirty="0">
                <a:latin typeface="Arial Unicode MS"/>
                <a:cs typeface="Arial Unicode MS"/>
              </a:rPr>
              <a:t>Ventajas y</a:t>
            </a:r>
            <a:r>
              <a:rPr sz="2800" spc="5" dirty="0">
                <a:latin typeface="Arial Unicode MS"/>
                <a:cs typeface="Arial Unicode MS"/>
              </a:rPr>
              <a:t> </a:t>
            </a:r>
            <a:r>
              <a:rPr sz="2800" spc="95" dirty="0">
                <a:latin typeface="Arial Unicode MS"/>
                <a:cs typeface="Arial Unicode MS"/>
              </a:rPr>
              <a:t>mejoras</a:t>
            </a:r>
            <a:r>
              <a:rPr sz="2800" spc="5" dirty="0">
                <a:latin typeface="Arial Unicode MS"/>
                <a:cs typeface="Arial Unicode MS"/>
              </a:rPr>
              <a:t> </a:t>
            </a:r>
            <a:r>
              <a:rPr sz="2800" spc="80" dirty="0">
                <a:latin typeface="Arial Unicode MS"/>
                <a:cs typeface="Arial Unicode MS"/>
              </a:rPr>
              <a:t>del</a:t>
            </a:r>
            <a:r>
              <a:rPr sz="2800" spc="5" dirty="0">
                <a:latin typeface="Arial Unicode MS"/>
                <a:cs typeface="Arial Unicode MS"/>
              </a:rPr>
              <a:t> </a:t>
            </a:r>
            <a:r>
              <a:rPr sz="2800" spc="75" dirty="0">
                <a:latin typeface="Arial Unicode MS"/>
                <a:cs typeface="Arial Unicode MS"/>
              </a:rPr>
              <a:t>relé</a:t>
            </a:r>
            <a:r>
              <a:rPr sz="2800" spc="5" dirty="0">
                <a:latin typeface="Arial Unicode MS"/>
                <a:cs typeface="Arial Unicode MS"/>
              </a:rPr>
              <a:t> </a:t>
            </a:r>
            <a:r>
              <a:rPr sz="2800" spc="100" dirty="0">
                <a:latin typeface="Arial Unicode MS"/>
                <a:cs typeface="Arial Unicode MS"/>
              </a:rPr>
              <a:t>digital</a:t>
            </a:r>
            <a:endParaRPr sz="2800" dirty="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82609" y="6502272"/>
            <a:ext cx="161925" cy="1987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z="1000" spc="15" dirty="0">
                <a:solidFill>
                  <a:srgbClr val="0C0C0C"/>
                </a:solidFill>
                <a:latin typeface="Arial Unicode MS"/>
                <a:cs typeface="Arial Unicode MS"/>
              </a:rPr>
              <a:t>2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62000" y="763868"/>
            <a:ext cx="7848600" cy="984885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rgbClr val="0070C0"/>
                </a:solidFill>
              </a:rPr>
              <a:t>FUNDAMENTOS DE LOS SISTEMAS DE PROTECCION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140" y="1085850"/>
            <a:ext cx="54012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0" spc="-130" dirty="0">
                <a:solidFill>
                  <a:srgbClr val="0070C0"/>
                </a:solidFill>
                <a:latin typeface="Arial Unicode MS"/>
                <a:cs typeface="Arial Unicode MS"/>
              </a:rPr>
              <a:t>PERTURBACIONES:</a:t>
            </a:r>
            <a:r>
              <a:rPr sz="2400" b="1" i="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204" dirty="0">
                <a:solidFill>
                  <a:srgbClr val="0070C0"/>
                </a:solidFill>
                <a:latin typeface="Arial Unicode MS"/>
                <a:cs typeface="Arial Unicode MS"/>
              </a:rPr>
              <a:t>LEVE</a:t>
            </a:r>
            <a:r>
              <a:rPr sz="2400" b="1" i="0" dirty="0">
                <a:solidFill>
                  <a:srgbClr val="0070C0"/>
                </a:solidFill>
                <a:latin typeface="Arial Unicode MS"/>
                <a:cs typeface="Arial Unicode MS"/>
              </a:rPr>
              <a:t> O </a:t>
            </a:r>
            <a:r>
              <a:rPr sz="2400" b="1" i="0" spc="-175" dirty="0">
                <a:solidFill>
                  <a:srgbClr val="0070C0"/>
                </a:solidFill>
                <a:latin typeface="Arial Unicode MS"/>
                <a:cs typeface="Arial Unicode MS"/>
              </a:rPr>
              <a:t>SEVERA</a:t>
            </a:r>
            <a:endParaRPr sz="24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82609" y="6502272"/>
            <a:ext cx="161925" cy="1987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z="1000" spc="15" dirty="0">
                <a:solidFill>
                  <a:srgbClr val="0C0C0C"/>
                </a:solidFill>
                <a:latin typeface="Arial Unicode MS"/>
                <a:cs typeface="Arial Unicode MS"/>
              </a:rPr>
              <a:t>3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1867020"/>
            <a:ext cx="8305800" cy="44268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20" algn="just">
              <a:lnSpc>
                <a:spcPct val="140000"/>
              </a:lnSpc>
              <a:spcBef>
                <a:spcPts val="100"/>
              </a:spcBef>
            </a:pPr>
            <a:r>
              <a:rPr sz="2000" spc="-55" dirty="0">
                <a:latin typeface="Arial Unicode MS"/>
                <a:cs typeface="Arial Unicode MS"/>
              </a:rPr>
              <a:t>El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energía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debe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85" dirty="0">
                <a:latin typeface="Arial Unicode MS"/>
                <a:cs typeface="Arial Unicode MS"/>
              </a:rPr>
              <a:t>mantener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110" dirty="0">
                <a:latin typeface="Arial Unicode MS"/>
                <a:cs typeface="Arial Unicode MS"/>
              </a:rPr>
              <a:t>un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funcionamiento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aceptable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las </a:t>
            </a:r>
            <a:r>
              <a:rPr sz="2000" dirty="0">
                <a:latin typeface="Arial Unicode MS"/>
                <a:cs typeface="Arial Unicode MS"/>
              </a:rPr>
              <a:t>24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horas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del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día.</a:t>
            </a:r>
            <a:endParaRPr sz="2000" dirty="0">
              <a:latin typeface="Arial Unicode MS"/>
              <a:cs typeface="Arial Unicode MS"/>
            </a:endParaRPr>
          </a:p>
          <a:p>
            <a:pPr marL="50800" algn="just">
              <a:lnSpc>
                <a:spcPct val="100000"/>
              </a:lnSpc>
              <a:spcBef>
                <a:spcPts val="1235"/>
              </a:spcBef>
            </a:pPr>
            <a:r>
              <a:rPr sz="2000" spc="-2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spc="-5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frecuencia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deben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permanecer</a:t>
            </a:r>
            <a:r>
              <a:rPr sz="2000" spc="85" dirty="0">
                <a:latin typeface="Arial Unicode MS"/>
                <a:cs typeface="Arial Unicode MS"/>
              </a:rPr>
              <a:t> dentro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ciertos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límites</a:t>
            </a:r>
            <a:endParaRPr sz="20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15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20320" algn="just">
              <a:lnSpc>
                <a:spcPct val="100000"/>
              </a:lnSpc>
            </a:pPr>
            <a:r>
              <a:rPr sz="2000" dirty="0">
                <a:latin typeface="Arial Unicode MS"/>
                <a:cs typeface="Arial Unicode MS"/>
              </a:rPr>
              <a:t>Pequeñas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perturbaciones</a:t>
            </a:r>
            <a:endParaRPr sz="2000" dirty="0">
              <a:latin typeface="Arial Unicode MS"/>
              <a:cs typeface="Arial Unicode MS"/>
            </a:endParaRPr>
          </a:p>
          <a:p>
            <a:pPr marL="50800" algn="just">
              <a:lnSpc>
                <a:spcPct val="100000"/>
              </a:lnSpc>
              <a:spcBef>
                <a:spcPts val="1175"/>
              </a:spcBef>
            </a:pPr>
            <a:r>
              <a:rPr sz="2000"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spc="-50" dirty="0">
                <a:latin typeface="Arial Unicode MS"/>
                <a:cs typeface="Arial Unicode MS"/>
              </a:rPr>
              <a:t>El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control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puede</a:t>
            </a:r>
            <a:r>
              <a:rPr sz="2000" spc="35" dirty="0">
                <a:latin typeface="Arial Unicode MS"/>
                <a:cs typeface="Arial Unicode MS"/>
              </a:rPr>
              <a:t> </a:t>
            </a:r>
            <a:r>
              <a:rPr sz="2000" spc="65" dirty="0" err="1">
                <a:latin typeface="Arial Unicode MS"/>
                <a:cs typeface="Arial Unicode MS"/>
              </a:rPr>
              <a:t>manejar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est</a:t>
            </a:r>
            <a:r>
              <a:rPr lang="es-ES" sz="2000" spc="-10" dirty="0" smtClean="0">
                <a:latin typeface="Arial Unicode MS"/>
                <a:cs typeface="Arial Unicode MS"/>
              </a:rPr>
              <a:t>a</a:t>
            </a:r>
            <a:r>
              <a:rPr sz="2000" spc="-10" dirty="0" smtClean="0">
                <a:latin typeface="Arial Unicode MS"/>
                <a:cs typeface="Arial Unicode MS"/>
              </a:rPr>
              <a:t>s</a:t>
            </a:r>
            <a:endParaRPr sz="2000" dirty="0">
              <a:latin typeface="Arial Unicode MS"/>
              <a:cs typeface="Arial Unicode MS"/>
            </a:endParaRPr>
          </a:p>
          <a:p>
            <a:pPr marL="50800" algn="just">
              <a:lnSpc>
                <a:spcPct val="100000"/>
              </a:lnSpc>
              <a:spcBef>
                <a:spcPts val="1270"/>
              </a:spcBef>
            </a:pPr>
            <a:r>
              <a:rPr sz="2000"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Ejemplo: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variación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en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carga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transformador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generador</a:t>
            </a:r>
            <a:endParaRPr sz="20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60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20320" algn="just">
              <a:lnSpc>
                <a:spcPct val="100000"/>
              </a:lnSpc>
            </a:pP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25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perturbaciones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severas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requieren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100" dirty="0">
                <a:latin typeface="Arial Unicode MS"/>
                <a:cs typeface="Arial Unicode MS"/>
              </a:rPr>
              <a:t>un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protección</a:t>
            </a:r>
            <a:endParaRPr sz="2000" dirty="0">
              <a:latin typeface="Arial Unicode MS"/>
              <a:cs typeface="Arial Unicode MS"/>
            </a:endParaRPr>
          </a:p>
          <a:p>
            <a:pPr marL="50800" algn="just">
              <a:lnSpc>
                <a:spcPct val="100000"/>
              </a:lnSpc>
              <a:spcBef>
                <a:spcPts val="1055"/>
              </a:spcBef>
            </a:pPr>
            <a:r>
              <a:rPr sz="2000"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spc="85" dirty="0">
                <a:latin typeface="Arial Unicode MS"/>
                <a:cs typeface="Arial Unicode MS"/>
              </a:rPr>
              <a:t>poner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en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peligro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95" dirty="0">
                <a:latin typeface="Arial Unicode MS"/>
                <a:cs typeface="Arial Unicode MS"/>
              </a:rPr>
              <a:t>todo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eléctrico.</a:t>
            </a:r>
            <a:endParaRPr sz="2000" dirty="0">
              <a:latin typeface="Arial Unicode MS"/>
              <a:cs typeface="Arial Unicode MS"/>
            </a:endParaRPr>
          </a:p>
          <a:p>
            <a:pPr marL="50800" algn="just">
              <a:lnSpc>
                <a:spcPct val="100000"/>
              </a:lnSpc>
              <a:spcBef>
                <a:spcPts val="1155"/>
              </a:spcBef>
            </a:pPr>
            <a:r>
              <a:rPr sz="2000"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spc="65" dirty="0">
                <a:latin typeface="Arial Unicode MS"/>
                <a:cs typeface="Arial Unicode MS"/>
              </a:rPr>
              <a:t>No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65" dirty="0">
                <a:latin typeface="Arial Unicode MS"/>
                <a:cs typeface="Arial Unicode MS"/>
              </a:rPr>
              <a:t>pueden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superados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95" dirty="0">
                <a:latin typeface="Arial Unicode MS"/>
                <a:cs typeface="Arial Unicode MS"/>
              </a:rPr>
              <a:t>por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100" dirty="0">
                <a:latin typeface="Arial Unicode MS"/>
                <a:cs typeface="Arial Unicode MS"/>
              </a:rPr>
              <a:t>un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control.</a:t>
            </a: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7140" y="1228597"/>
            <a:ext cx="65442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0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2400" b="1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spc="-80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400" b="1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spc="-80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400" b="1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spc="-10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400" b="1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spc="-30" dirty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endParaRPr sz="24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82609" y="6502272"/>
            <a:ext cx="161925" cy="1987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z="1000" spc="15" dirty="0">
                <a:solidFill>
                  <a:srgbClr val="0C0C0C"/>
                </a:solidFill>
                <a:latin typeface="Arial Unicode MS"/>
                <a:cs typeface="Arial Unicode MS"/>
              </a:rPr>
              <a:t>4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1433" y="2345690"/>
            <a:ext cx="50565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i="0" spc="65" dirty="0">
                <a:latin typeface="Arial Unicode MS"/>
                <a:cs typeface="Arial Unicode MS"/>
              </a:rPr>
              <a:t>Operación</a:t>
            </a:r>
            <a:r>
              <a:rPr sz="2200" i="0" spc="-15" dirty="0">
                <a:latin typeface="Arial Unicode MS"/>
                <a:cs typeface="Arial Unicode MS"/>
              </a:rPr>
              <a:t> </a:t>
            </a:r>
            <a:r>
              <a:rPr sz="2200" i="0" spc="105" dirty="0">
                <a:latin typeface="Arial Unicode MS"/>
                <a:cs typeface="Arial Unicode MS"/>
              </a:rPr>
              <a:t>durante</a:t>
            </a:r>
            <a:r>
              <a:rPr sz="2200" i="0" spc="-10" dirty="0">
                <a:latin typeface="Arial Unicode MS"/>
                <a:cs typeface="Arial Unicode MS"/>
              </a:rPr>
              <a:t> </a:t>
            </a:r>
            <a:r>
              <a:rPr sz="2200" i="0" spc="80" dirty="0">
                <a:latin typeface="Arial Unicode MS"/>
                <a:cs typeface="Arial Unicode MS"/>
              </a:rPr>
              <a:t>disturbios</a:t>
            </a:r>
            <a:r>
              <a:rPr sz="2200" i="0" spc="-15" dirty="0">
                <a:latin typeface="Arial Unicode MS"/>
                <a:cs typeface="Arial Unicode MS"/>
              </a:rPr>
              <a:t> </a:t>
            </a:r>
            <a:r>
              <a:rPr sz="2200" i="0" spc="-10" dirty="0">
                <a:latin typeface="Arial Unicode MS"/>
                <a:cs typeface="Arial Unicode MS"/>
              </a:rPr>
              <a:t>severos:</a:t>
            </a:r>
            <a:endParaRPr sz="220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1433" y="3124200"/>
            <a:ext cx="7752487" cy="288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400" b="1" dirty="0">
                <a:latin typeface="Arial Unicode MS"/>
                <a:cs typeface="Arial Unicode MS"/>
              </a:rPr>
              <a:t>Protección</a:t>
            </a:r>
            <a:r>
              <a:rPr sz="2400" b="1" spc="110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de</a:t>
            </a:r>
            <a:r>
              <a:rPr sz="2400" b="1" spc="110" dirty="0">
                <a:latin typeface="Arial Unicode MS"/>
                <a:cs typeface="Arial Unicode MS"/>
              </a:rPr>
              <a:t> </a:t>
            </a:r>
            <a:r>
              <a:rPr sz="2400" b="1" spc="50" dirty="0">
                <a:latin typeface="Arial Unicode MS"/>
                <a:cs typeface="Arial Unicode MS"/>
              </a:rPr>
              <a:t>elementos</a:t>
            </a:r>
            <a:r>
              <a:rPr sz="2400" b="1" spc="114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del</a:t>
            </a:r>
            <a:r>
              <a:rPr sz="2400" b="1" spc="110" dirty="0">
                <a:latin typeface="Arial Unicode MS"/>
                <a:cs typeface="Arial Unicode MS"/>
              </a:rPr>
              <a:t> </a:t>
            </a:r>
            <a:r>
              <a:rPr sz="2400" b="1" spc="-10" dirty="0">
                <a:latin typeface="Arial Unicode MS"/>
                <a:cs typeface="Arial Unicode MS"/>
              </a:rPr>
              <a:t>sistema</a:t>
            </a:r>
            <a:endParaRPr sz="2400" b="1" dirty="0">
              <a:latin typeface="Arial Unicode MS"/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1310"/>
              </a:spcBef>
            </a:pPr>
            <a:r>
              <a:rPr sz="2400" b="1"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400" b="1" dirty="0">
                <a:latin typeface="Arial Unicode MS"/>
                <a:cs typeface="Arial Unicode MS"/>
              </a:rPr>
              <a:t>Proteccion</a:t>
            </a:r>
            <a:r>
              <a:rPr sz="2400" b="1" spc="23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del</a:t>
            </a:r>
            <a:r>
              <a:rPr sz="2400" b="1" spc="240" dirty="0">
                <a:latin typeface="Arial Unicode MS"/>
                <a:cs typeface="Arial Unicode MS"/>
              </a:rPr>
              <a:t> </a:t>
            </a:r>
            <a:r>
              <a:rPr sz="2400" b="1" spc="-10" dirty="0">
                <a:latin typeface="Arial Unicode MS"/>
                <a:cs typeface="Arial Unicode MS"/>
              </a:rPr>
              <a:t>sistema</a:t>
            </a:r>
            <a:endParaRPr sz="2400" b="1" dirty="0">
              <a:latin typeface="Arial Unicode MS"/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1275"/>
              </a:spcBef>
            </a:pPr>
            <a:r>
              <a:rPr sz="2400" b="1"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400" b="1" dirty="0" smtClean="0">
                <a:latin typeface="Arial Unicode MS"/>
                <a:cs typeface="Arial Unicode MS"/>
              </a:rPr>
              <a:t>Re</a:t>
            </a:r>
            <a:r>
              <a:rPr lang="es-ES" sz="2400" b="1" dirty="0" smtClean="0">
                <a:latin typeface="Arial Unicode MS"/>
                <a:cs typeface="Arial Unicode MS"/>
              </a:rPr>
              <a:t>cierre</a:t>
            </a:r>
            <a:r>
              <a:rPr sz="2400" b="1" spc="160" dirty="0" smtClean="0">
                <a:latin typeface="Arial Unicode MS"/>
                <a:cs typeface="Arial Unicode MS"/>
              </a:rPr>
              <a:t> </a:t>
            </a:r>
            <a:r>
              <a:rPr sz="2400" b="1" spc="60" dirty="0">
                <a:latin typeface="Arial Unicode MS"/>
                <a:cs typeface="Arial Unicode MS"/>
              </a:rPr>
              <a:t>automático</a:t>
            </a:r>
            <a:endParaRPr sz="2400" b="1" dirty="0">
              <a:latin typeface="Arial Unicode MS"/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1470"/>
              </a:spcBef>
            </a:pPr>
            <a:r>
              <a:rPr sz="2400" b="1" spc="-25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400" b="1" dirty="0">
                <a:latin typeface="Arial Unicode MS"/>
                <a:cs typeface="Arial Unicode MS"/>
              </a:rPr>
              <a:t>Transferencia</a:t>
            </a:r>
            <a:r>
              <a:rPr sz="2400" b="1" spc="75" dirty="0">
                <a:latin typeface="Arial Unicode MS"/>
                <a:cs typeface="Arial Unicode MS"/>
              </a:rPr>
              <a:t> </a:t>
            </a:r>
            <a:r>
              <a:rPr sz="2400" b="1" spc="50" dirty="0">
                <a:latin typeface="Arial Unicode MS"/>
                <a:cs typeface="Arial Unicode MS"/>
              </a:rPr>
              <a:t>automática</a:t>
            </a:r>
            <a:r>
              <a:rPr sz="2400" b="1" spc="7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a</a:t>
            </a:r>
            <a:r>
              <a:rPr sz="2400" b="1" spc="75" dirty="0">
                <a:latin typeface="Arial Unicode MS"/>
                <a:cs typeface="Arial Unicode MS"/>
              </a:rPr>
              <a:t> </a:t>
            </a:r>
            <a:r>
              <a:rPr sz="2400" b="1" spc="50" dirty="0">
                <a:latin typeface="Arial Unicode MS"/>
                <a:cs typeface="Arial Unicode MS"/>
              </a:rPr>
              <a:t>fuentes</a:t>
            </a:r>
            <a:r>
              <a:rPr sz="2400" b="1" spc="7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de</a:t>
            </a:r>
            <a:r>
              <a:rPr sz="2400" b="1" spc="80" dirty="0">
                <a:latin typeface="Arial Unicode MS"/>
                <a:cs typeface="Arial Unicode MS"/>
              </a:rPr>
              <a:t> </a:t>
            </a:r>
            <a:r>
              <a:rPr sz="2400" b="1" spc="50" dirty="0">
                <a:latin typeface="Arial Unicode MS"/>
                <a:cs typeface="Arial Unicode MS"/>
              </a:rPr>
              <a:t>alimentación</a:t>
            </a:r>
            <a:r>
              <a:rPr sz="2400" b="1" spc="75" dirty="0">
                <a:latin typeface="Arial Unicode MS"/>
                <a:cs typeface="Arial Unicode MS"/>
              </a:rPr>
              <a:t> </a:t>
            </a:r>
            <a:r>
              <a:rPr sz="2400" b="1" spc="-10" dirty="0">
                <a:latin typeface="Arial Unicode MS"/>
                <a:cs typeface="Arial Unicode MS"/>
              </a:rPr>
              <a:t>alternativas</a:t>
            </a:r>
            <a:endParaRPr sz="2400" b="1" dirty="0">
              <a:latin typeface="Arial Unicode MS"/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1015"/>
              </a:spcBef>
            </a:pPr>
            <a:r>
              <a:rPr sz="2400" b="1" spc="-35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400" b="1" dirty="0">
                <a:latin typeface="Arial Unicode MS"/>
                <a:cs typeface="Arial Unicode MS"/>
              </a:rPr>
              <a:t>Sincronización</a:t>
            </a:r>
            <a:r>
              <a:rPr sz="2400" b="1" spc="465" dirty="0">
                <a:latin typeface="Arial Unicode MS"/>
                <a:cs typeface="Arial Unicode MS"/>
              </a:rPr>
              <a:t> </a:t>
            </a:r>
            <a:r>
              <a:rPr sz="2400" b="1" spc="60" dirty="0">
                <a:latin typeface="Arial Unicode MS"/>
                <a:cs typeface="Arial Unicode MS"/>
              </a:rPr>
              <a:t>automática</a:t>
            </a:r>
            <a:endParaRPr sz="2400" b="1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1107" y="762000"/>
            <a:ext cx="4207757" cy="6095999"/>
            <a:chOff x="451107" y="762000"/>
            <a:chExt cx="4207757" cy="60959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107" y="6470885"/>
              <a:ext cx="4207757" cy="3871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762000"/>
              <a:ext cx="4195826" cy="5715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5800" y="321580"/>
            <a:ext cx="585640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85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0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10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0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000" b="1" i="0" spc="-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SUMNISTRO DE </a:t>
            </a:r>
            <a:r>
              <a:rPr sz="2000" b="1" i="0" spc="-8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ENERGÍA</a:t>
            </a:r>
            <a:r>
              <a:rPr lang="es-ES" sz="2000" b="1" i="0" spc="-8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TIPICO</a:t>
            </a:r>
            <a:endParaRPr sz="20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82609" y="6502272"/>
            <a:ext cx="161925" cy="1987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z="1000" spc="15" dirty="0">
                <a:solidFill>
                  <a:srgbClr val="0C0C0C"/>
                </a:solidFill>
                <a:latin typeface="Arial Unicode MS"/>
                <a:cs typeface="Arial Unicode MS"/>
              </a:rPr>
              <a:t>5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9775" y="1160271"/>
            <a:ext cx="25946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3399"/>
                </a:solidFill>
                <a:latin typeface="Arial Unicode MS"/>
                <a:cs typeface="Arial Unicode MS"/>
              </a:rPr>
              <a:t>Generación-típicamente</a:t>
            </a:r>
            <a:r>
              <a:rPr sz="1300" spc="350" dirty="0">
                <a:solidFill>
                  <a:srgbClr val="FF3399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F3399"/>
                </a:solidFill>
                <a:latin typeface="Arial Unicode MS"/>
                <a:cs typeface="Arial Unicode MS"/>
              </a:rPr>
              <a:t>a</a:t>
            </a:r>
            <a:r>
              <a:rPr sz="1300" spc="355" dirty="0">
                <a:solidFill>
                  <a:srgbClr val="FF3399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F3399"/>
                </a:solidFill>
                <a:latin typeface="Arial Unicode MS"/>
                <a:cs typeface="Arial Unicode MS"/>
              </a:rPr>
              <a:t>4-</a:t>
            </a:r>
            <a:r>
              <a:rPr sz="1300" spc="-20" dirty="0">
                <a:solidFill>
                  <a:srgbClr val="FF3399"/>
                </a:solidFill>
                <a:latin typeface="Arial Unicode MS"/>
                <a:cs typeface="Arial Unicode MS"/>
              </a:rPr>
              <a:t>35kV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79775" y="1909571"/>
            <a:ext cx="5123815" cy="2524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3399"/>
                </a:solidFill>
                <a:latin typeface="Arial Unicode MS"/>
                <a:cs typeface="Arial Unicode MS"/>
              </a:rPr>
              <a:t>Transmisión-típicamente</a:t>
            </a:r>
            <a:r>
              <a:rPr sz="1400" spc="440" dirty="0">
                <a:solidFill>
                  <a:srgbClr val="FF3399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F3399"/>
                </a:solidFill>
                <a:latin typeface="Arial Unicode MS"/>
                <a:cs typeface="Arial Unicode MS"/>
              </a:rPr>
              <a:t>a</a:t>
            </a:r>
            <a:r>
              <a:rPr sz="1400" spc="440" dirty="0">
                <a:solidFill>
                  <a:srgbClr val="FF3399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F3399"/>
                </a:solidFill>
                <a:latin typeface="Arial Unicode MS"/>
                <a:cs typeface="Arial Unicode MS"/>
              </a:rPr>
              <a:t>230-</a:t>
            </a:r>
            <a:r>
              <a:rPr sz="1400" spc="-10" dirty="0">
                <a:solidFill>
                  <a:srgbClr val="FF3399"/>
                </a:solidFill>
                <a:latin typeface="Arial Unicode MS"/>
                <a:cs typeface="Arial Unicode MS"/>
              </a:rPr>
              <a:t>765kV</a:t>
            </a:r>
            <a:endParaRPr sz="14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550" dirty="0">
              <a:latin typeface="Arial Unicode MS"/>
              <a:cs typeface="Arial Unicode MS"/>
            </a:endParaRPr>
          </a:p>
          <a:p>
            <a:pPr marL="12700" marR="5080">
              <a:lnSpc>
                <a:spcPct val="114300"/>
              </a:lnSpc>
            </a:pPr>
            <a:r>
              <a:rPr sz="1400" dirty="0">
                <a:solidFill>
                  <a:srgbClr val="F94301"/>
                </a:solidFill>
                <a:latin typeface="Arial Unicode MS"/>
                <a:cs typeface="Arial Unicode MS"/>
              </a:rPr>
              <a:t>Recibe</a:t>
            </a:r>
            <a:r>
              <a:rPr sz="14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94301"/>
                </a:solidFill>
                <a:latin typeface="Arial Unicode MS"/>
                <a:cs typeface="Arial Unicode MS"/>
              </a:rPr>
              <a:t>energía</a:t>
            </a:r>
            <a:r>
              <a:rPr sz="14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94301"/>
                </a:solidFill>
                <a:latin typeface="Arial Unicode MS"/>
                <a:cs typeface="Arial Unicode MS"/>
              </a:rPr>
              <a:t>del</a:t>
            </a:r>
            <a:r>
              <a:rPr sz="14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94301"/>
                </a:solidFill>
                <a:latin typeface="Arial Unicode MS"/>
                <a:cs typeface="Arial Unicode MS"/>
              </a:rPr>
              <a:t>sistema</a:t>
            </a:r>
            <a:r>
              <a:rPr sz="14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94301"/>
                </a:solidFill>
                <a:latin typeface="Arial Unicode MS"/>
                <a:cs typeface="Arial Unicode MS"/>
              </a:rPr>
              <a:t>de</a:t>
            </a:r>
            <a:r>
              <a:rPr sz="14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400" spc="55" dirty="0">
                <a:solidFill>
                  <a:srgbClr val="F94301"/>
                </a:solidFill>
                <a:latin typeface="Arial Unicode MS"/>
                <a:cs typeface="Arial Unicode MS"/>
              </a:rPr>
              <a:t>transmisión</a:t>
            </a:r>
            <a:r>
              <a:rPr sz="14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94301"/>
                </a:solidFill>
                <a:latin typeface="Arial Unicode MS"/>
                <a:cs typeface="Arial Unicode MS"/>
              </a:rPr>
              <a:t>y</a:t>
            </a:r>
            <a:r>
              <a:rPr sz="14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94301"/>
                </a:solidFill>
                <a:latin typeface="Arial Unicode MS"/>
                <a:cs typeface="Arial Unicode MS"/>
              </a:rPr>
              <a:t>la</a:t>
            </a:r>
            <a:r>
              <a:rPr sz="14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400" spc="65" dirty="0">
                <a:solidFill>
                  <a:srgbClr val="F94301"/>
                </a:solidFill>
                <a:latin typeface="Arial Unicode MS"/>
                <a:cs typeface="Arial Unicode MS"/>
              </a:rPr>
              <a:t>transforma </a:t>
            </a:r>
            <a:r>
              <a:rPr sz="1400" spc="-25" dirty="0">
                <a:solidFill>
                  <a:srgbClr val="F94301"/>
                </a:solidFill>
                <a:latin typeface="Arial Unicode MS"/>
                <a:cs typeface="Arial Unicode MS"/>
              </a:rPr>
              <a:t>en </a:t>
            </a:r>
            <a:r>
              <a:rPr sz="1400" dirty="0">
                <a:solidFill>
                  <a:srgbClr val="F94301"/>
                </a:solidFill>
                <a:latin typeface="Arial Unicode MS"/>
                <a:cs typeface="Arial Unicode MS"/>
              </a:rPr>
              <a:t>nivel</a:t>
            </a:r>
            <a:r>
              <a:rPr sz="1400" spc="11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94301"/>
                </a:solidFill>
                <a:latin typeface="Arial Unicode MS"/>
                <a:cs typeface="Arial Unicode MS"/>
              </a:rPr>
              <a:t>de</a:t>
            </a:r>
            <a:r>
              <a:rPr sz="1400" spc="114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400" spc="40" dirty="0">
                <a:solidFill>
                  <a:srgbClr val="F94301"/>
                </a:solidFill>
                <a:latin typeface="Arial Unicode MS"/>
                <a:cs typeface="Arial Unicode MS"/>
              </a:rPr>
              <a:t>subtransmisión</a:t>
            </a:r>
            <a:endParaRPr sz="14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1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FF3399"/>
                </a:solidFill>
                <a:latin typeface="Arial Unicode MS"/>
                <a:cs typeface="Arial Unicode MS"/>
              </a:rPr>
              <a:t>Subtransmisión-típicamente</a:t>
            </a:r>
            <a:r>
              <a:rPr sz="1400" spc="525" dirty="0">
                <a:solidFill>
                  <a:srgbClr val="FF3399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F3399"/>
                </a:solidFill>
                <a:latin typeface="Arial Unicode MS"/>
                <a:cs typeface="Arial Unicode MS"/>
              </a:rPr>
              <a:t>a</a:t>
            </a:r>
            <a:r>
              <a:rPr sz="1400" spc="525" dirty="0">
                <a:solidFill>
                  <a:srgbClr val="FF3399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FF3399"/>
                </a:solidFill>
                <a:latin typeface="Arial Unicode MS"/>
                <a:cs typeface="Arial Unicode MS"/>
              </a:rPr>
              <a:t>69-</a:t>
            </a:r>
            <a:r>
              <a:rPr sz="1400" spc="-10" dirty="0">
                <a:solidFill>
                  <a:srgbClr val="FF3399"/>
                </a:solidFill>
                <a:latin typeface="Arial Unicode MS"/>
                <a:cs typeface="Arial Unicode MS"/>
              </a:rPr>
              <a:t>161kV</a:t>
            </a:r>
            <a:endParaRPr sz="14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 dirty="0">
              <a:latin typeface="Arial Unicode MS"/>
              <a:cs typeface="Arial Unicode MS"/>
            </a:endParaRPr>
          </a:p>
          <a:p>
            <a:pPr marL="88900" marR="1164590">
              <a:lnSpc>
                <a:spcPct val="123100"/>
              </a:lnSpc>
              <a:spcBef>
                <a:spcPts val="5"/>
              </a:spcBef>
            </a:pPr>
            <a:r>
              <a:rPr sz="1300" dirty="0">
                <a:solidFill>
                  <a:srgbClr val="F94301"/>
                </a:solidFill>
                <a:latin typeface="Arial Unicode MS"/>
                <a:cs typeface="Arial Unicode MS"/>
              </a:rPr>
              <a:t>Recibe</a:t>
            </a:r>
            <a:r>
              <a:rPr sz="13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94301"/>
                </a:solidFill>
                <a:latin typeface="Arial Unicode MS"/>
                <a:cs typeface="Arial Unicode MS"/>
              </a:rPr>
              <a:t>energía</a:t>
            </a:r>
            <a:r>
              <a:rPr sz="13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94301"/>
                </a:solidFill>
                <a:latin typeface="Arial Unicode MS"/>
                <a:cs typeface="Arial Unicode MS"/>
              </a:rPr>
              <a:t>del</a:t>
            </a:r>
            <a:r>
              <a:rPr sz="1300" spc="65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94301"/>
                </a:solidFill>
                <a:latin typeface="Arial Unicode MS"/>
                <a:cs typeface="Arial Unicode MS"/>
              </a:rPr>
              <a:t>sistema</a:t>
            </a:r>
            <a:r>
              <a:rPr sz="13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94301"/>
                </a:solidFill>
                <a:latin typeface="Arial Unicode MS"/>
                <a:cs typeface="Arial Unicode MS"/>
              </a:rPr>
              <a:t>de</a:t>
            </a:r>
            <a:r>
              <a:rPr sz="1300" spc="65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spc="50" dirty="0">
                <a:solidFill>
                  <a:srgbClr val="F94301"/>
                </a:solidFill>
                <a:latin typeface="Arial Unicode MS"/>
                <a:cs typeface="Arial Unicode MS"/>
              </a:rPr>
              <a:t>subtransmisión</a:t>
            </a:r>
            <a:r>
              <a:rPr sz="1300" spc="6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94301"/>
                </a:solidFill>
                <a:latin typeface="Arial Unicode MS"/>
                <a:cs typeface="Arial Unicode MS"/>
              </a:rPr>
              <a:t>y</a:t>
            </a:r>
            <a:r>
              <a:rPr sz="1300" spc="65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spc="-25" dirty="0">
                <a:solidFill>
                  <a:srgbClr val="F94301"/>
                </a:solidFill>
                <a:latin typeface="Arial Unicode MS"/>
                <a:cs typeface="Arial Unicode MS"/>
              </a:rPr>
              <a:t>la </a:t>
            </a:r>
            <a:r>
              <a:rPr sz="1300" spc="60" dirty="0">
                <a:solidFill>
                  <a:srgbClr val="F94301"/>
                </a:solidFill>
                <a:latin typeface="Arial Unicode MS"/>
                <a:cs typeface="Arial Unicode MS"/>
              </a:rPr>
              <a:t>transforma</a:t>
            </a:r>
            <a:r>
              <a:rPr sz="1300" spc="190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94301"/>
                </a:solidFill>
                <a:latin typeface="Arial Unicode MS"/>
                <a:cs typeface="Arial Unicode MS"/>
              </a:rPr>
              <a:t>en</a:t>
            </a:r>
            <a:r>
              <a:rPr sz="1300" spc="195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94301"/>
                </a:solidFill>
                <a:latin typeface="Arial Unicode MS"/>
                <a:cs typeface="Arial Unicode MS"/>
              </a:rPr>
              <a:t>tensión</a:t>
            </a:r>
            <a:r>
              <a:rPr sz="1300" spc="195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94301"/>
                </a:solidFill>
                <a:latin typeface="Arial Unicode MS"/>
                <a:cs typeface="Arial Unicode MS"/>
              </a:rPr>
              <a:t>de</a:t>
            </a:r>
            <a:r>
              <a:rPr sz="1300" spc="195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F94301"/>
                </a:solidFill>
                <a:latin typeface="Arial Unicode MS"/>
                <a:cs typeface="Arial Unicode MS"/>
              </a:rPr>
              <a:t>alimentación</a:t>
            </a:r>
            <a:r>
              <a:rPr sz="1300" spc="195" dirty="0">
                <a:solidFill>
                  <a:srgbClr val="F94301"/>
                </a:solidFill>
                <a:latin typeface="Arial Unicode MS"/>
                <a:cs typeface="Arial Unicode MS"/>
              </a:rPr>
              <a:t> </a:t>
            </a:r>
            <a:r>
              <a:rPr sz="1300" spc="50" dirty="0">
                <a:solidFill>
                  <a:srgbClr val="F94301"/>
                </a:solidFill>
                <a:latin typeface="Arial Unicode MS"/>
                <a:cs typeface="Arial Unicode MS"/>
              </a:rPr>
              <a:t>primaria</a:t>
            </a:r>
            <a:endParaRPr sz="1300" dirty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41775" y="4963159"/>
            <a:ext cx="3291204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solidFill>
                  <a:srgbClr val="6B9F25"/>
                </a:solidFill>
                <a:latin typeface="Arial Unicode MS"/>
                <a:cs typeface="Arial Unicode MS"/>
              </a:rPr>
              <a:t>Red</a:t>
            </a:r>
            <a:r>
              <a:rPr sz="1250" spc="-10" dirty="0">
                <a:solidFill>
                  <a:srgbClr val="6B9F25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6B9F25"/>
                </a:solidFill>
                <a:latin typeface="Arial Unicode MS"/>
                <a:cs typeface="Arial Unicode MS"/>
              </a:rPr>
              <a:t>de</a:t>
            </a:r>
            <a:r>
              <a:rPr sz="1250" spc="-5" dirty="0">
                <a:solidFill>
                  <a:srgbClr val="6B9F25"/>
                </a:solidFill>
                <a:latin typeface="Arial Unicode MS"/>
                <a:cs typeface="Arial Unicode MS"/>
              </a:rPr>
              <a:t> </a:t>
            </a:r>
            <a:r>
              <a:rPr sz="1250" spc="45" dirty="0">
                <a:solidFill>
                  <a:srgbClr val="6B9F25"/>
                </a:solidFill>
                <a:latin typeface="Arial Unicode MS"/>
                <a:cs typeface="Arial Unicode MS"/>
              </a:rPr>
              <a:t>distribución:</a:t>
            </a:r>
            <a:r>
              <a:rPr sz="1250" spc="-10" dirty="0">
                <a:solidFill>
                  <a:srgbClr val="6B9F25"/>
                </a:solidFill>
                <a:latin typeface="Arial Unicode MS"/>
                <a:cs typeface="Arial Unicode MS"/>
              </a:rPr>
              <a:t> </a:t>
            </a:r>
            <a:r>
              <a:rPr sz="1250" spc="65" dirty="0">
                <a:solidFill>
                  <a:srgbClr val="6B9F25"/>
                </a:solidFill>
                <a:latin typeface="Arial Unicode MS"/>
                <a:cs typeface="Arial Unicode MS"/>
              </a:rPr>
              <a:t>normalmente</a:t>
            </a:r>
            <a:r>
              <a:rPr sz="1250" spc="-5" dirty="0">
                <a:solidFill>
                  <a:srgbClr val="6B9F25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6B9F25"/>
                </a:solidFill>
                <a:latin typeface="Arial Unicode MS"/>
                <a:cs typeface="Arial Unicode MS"/>
              </a:rPr>
              <a:t>2,4-69</a:t>
            </a:r>
            <a:r>
              <a:rPr sz="1250" spc="-10" dirty="0">
                <a:solidFill>
                  <a:srgbClr val="6B9F25"/>
                </a:solidFill>
                <a:latin typeface="Arial Unicode MS"/>
                <a:cs typeface="Arial Unicode MS"/>
              </a:rPr>
              <a:t> </a:t>
            </a:r>
            <a:r>
              <a:rPr sz="1250" spc="-25" dirty="0">
                <a:solidFill>
                  <a:srgbClr val="6B9F25"/>
                </a:solidFill>
                <a:latin typeface="Arial Unicode MS"/>
                <a:cs typeface="Arial Unicode MS"/>
              </a:rPr>
              <a:t>kV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70375" y="5879236"/>
            <a:ext cx="352044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solidFill>
                  <a:srgbClr val="6B9F25"/>
                </a:solidFill>
                <a:latin typeface="Arial Unicode MS"/>
                <a:cs typeface="Arial Unicode MS"/>
              </a:rPr>
              <a:t>Bajo</a:t>
            </a:r>
            <a:r>
              <a:rPr sz="1350" spc="295" dirty="0">
                <a:solidFill>
                  <a:srgbClr val="6B9F25"/>
                </a:solidFill>
                <a:latin typeface="Arial Unicode MS"/>
                <a:cs typeface="Arial Unicode MS"/>
              </a:rPr>
              <a:t> </a:t>
            </a:r>
            <a:r>
              <a:rPr sz="1350" dirty="0">
                <a:solidFill>
                  <a:srgbClr val="6B9F25"/>
                </a:solidFill>
                <a:latin typeface="Arial Unicode MS"/>
                <a:cs typeface="Arial Unicode MS"/>
              </a:rPr>
              <a:t>voltaje</a:t>
            </a:r>
            <a:r>
              <a:rPr sz="1350" spc="295" dirty="0">
                <a:solidFill>
                  <a:srgbClr val="6B9F25"/>
                </a:solidFill>
                <a:latin typeface="Arial Unicode MS"/>
                <a:cs typeface="Arial Unicode MS"/>
              </a:rPr>
              <a:t> </a:t>
            </a:r>
            <a:r>
              <a:rPr sz="1350" dirty="0">
                <a:solidFill>
                  <a:srgbClr val="6B9F25"/>
                </a:solidFill>
                <a:latin typeface="Arial Unicode MS"/>
                <a:cs typeface="Arial Unicode MS"/>
              </a:rPr>
              <a:t>(servicio)-típicamente</a:t>
            </a:r>
            <a:r>
              <a:rPr sz="1350" spc="295" dirty="0">
                <a:solidFill>
                  <a:srgbClr val="6B9F25"/>
                </a:solidFill>
                <a:latin typeface="Arial Unicode MS"/>
                <a:cs typeface="Arial Unicode MS"/>
              </a:rPr>
              <a:t> </a:t>
            </a:r>
            <a:r>
              <a:rPr sz="1350" dirty="0">
                <a:solidFill>
                  <a:srgbClr val="6B9F25"/>
                </a:solidFill>
                <a:latin typeface="Arial Unicode MS"/>
                <a:cs typeface="Arial Unicode MS"/>
              </a:rPr>
              <a:t>120-</a:t>
            </a:r>
            <a:r>
              <a:rPr sz="1350" spc="-20" dirty="0">
                <a:solidFill>
                  <a:srgbClr val="6B9F25"/>
                </a:solidFill>
                <a:latin typeface="Arial Unicode MS"/>
                <a:cs typeface="Arial Unicode MS"/>
              </a:rPr>
              <a:t>600V</a:t>
            </a:r>
            <a:endParaRPr sz="13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682853" y="918336"/>
            <a:ext cx="350957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65" dirty="0">
                <a:solidFill>
                  <a:srgbClr val="0070C0"/>
                </a:solidFill>
                <a:latin typeface="Arial Unicode MS"/>
                <a:cs typeface="Arial Unicode MS"/>
              </a:rPr>
              <a:t>ZONAS</a:t>
            </a:r>
            <a:r>
              <a:rPr sz="2000" b="1" i="0" spc="-5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000" b="1" i="0" spc="-4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75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endParaRPr sz="20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7690" y="1726691"/>
            <a:ext cx="5749925" cy="25955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79" indent="-19558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8279" algn="l"/>
              </a:tabLst>
            </a:pPr>
            <a:r>
              <a:rPr sz="1600" dirty="0">
                <a:latin typeface="Arial Unicode MS"/>
                <a:cs typeface="Arial Unicode MS"/>
              </a:rPr>
              <a:t>Unidades</a:t>
            </a:r>
            <a:r>
              <a:rPr sz="1600" spc="3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Generadoras</a:t>
            </a:r>
            <a:r>
              <a:rPr sz="1600" spc="31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o</a:t>
            </a:r>
            <a:r>
              <a:rPr sz="1600" spc="310" dirty="0">
                <a:latin typeface="Arial Unicode MS"/>
                <a:cs typeface="Arial Unicode MS"/>
              </a:rPr>
              <a:t> </a:t>
            </a:r>
            <a:r>
              <a:rPr sz="1600" dirty="0" err="1" smtClean="0">
                <a:latin typeface="Arial Unicode MS"/>
                <a:cs typeface="Arial Unicode MS"/>
              </a:rPr>
              <a:t>Generador</a:t>
            </a:r>
            <a:r>
              <a:rPr lang="es-ES" sz="1600" dirty="0" smtClean="0">
                <a:latin typeface="Arial Unicode MS"/>
                <a:cs typeface="Arial Unicode MS"/>
              </a:rPr>
              <a:t>e</a:t>
            </a:r>
            <a:r>
              <a:rPr sz="1600" dirty="0" smtClean="0">
                <a:latin typeface="Arial Unicode MS"/>
                <a:cs typeface="Arial Unicode MS"/>
              </a:rPr>
              <a:t>s-</a:t>
            </a:r>
            <a:r>
              <a:rPr sz="1600" spc="-10" dirty="0" err="1" smtClean="0">
                <a:latin typeface="Arial Unicode MS"/>
                <a:cs typeface="Arial Unicode MS"/>
              </a:rPr>
              <a:t>Transformador</a:t>
            </a:r>
            <a:r>
              <a:rPr lang="es-ES" sz="1600" spc="-10" dirty="0" smtClean="0">
                <a:latin typeface="Arial Unicode MS"/>
                <a:cs typeface="Arial Unicode MS"/>
              </a:rPr>
              <a:t>e</a:t>
            </a:r>
            <a:r>
              <a:rPr sz="1600" spc="-10" dirty="0" smtClean="0">
                <a:latin typeface="Arial Unicode MS"/>
                <a:cs typeface="Arial Unicode MS"/>
              </a:rPr>
              <a:t>s</a:t>
            </a:r>
            <a:endParaRPr sz="16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AutoNum type="arabicPeriod"/>
            </a:pPr>
            <a:endParaRPr sz="1600" dirty="0">
              <a:latin typeface="Arial Unicode MS"/>
              <a:cs typeface="Arial Unicode MS"/>
            </a:endParaRPr>
          </a:p>
          <a:p>
            <a:pPr marL="236220" indent="-223520">
              <a:lnSpc>
                <a:spcPct val="100000"/>
              </a:lnSpc>
              <a:buAutoNum type="arabicPeriod"/>
              <a:tabLst>
                <a:tab pos="236220" algn="l"/>
              </a:tabLst>
            </a:pPr>
            <a:r>
              <a:rPr sz="1600" spc="45" dirty="0">
                <a:latin typeface="Arial Unicode MS"/>
                <a:cs typeface="Arial Unicode MS"/>
              </a:rPr>
              <a:t>Transformadores</a:t>
            </a:r>
            <a:endParaRPr sz="1600" dirty="0">
              <a:latin typeface="Arial Unicode MS"/>
              <a:cs typeface="Arial Unicode MS"/>
            </a:endParaRPr>
          </a:p>
          <a:p>
            <a:pPr marL="208279" indent="-195580">
              <a:lnSpc>
                <a:spcPct val="100000"/>
              </a:lnSpc>
              <a:spcBef>
                <a:spcPts val="1880"/>
              </a:spcBef>
              <a:buAutoNum type="arabicPeriod"/>
              <a:tabLst>
                <a:tab pos="208279" algn="l"/>
              </a:tabLst>
            </a:pPr>
            <a:r>
              <a:rPr lang="es-ES" sz="1600" dirty="0" smtClean="0">
                <a:latin typeface="Arial Unicode MS"/>
                <a:cs typeface="Arial Unicode MS"/>
              </a:rPr>
              <a:t> Barras</a:t>
            </a:r>
            <a:endParaRPr sz="1600" dirty="0">
              <a:latin typeface="Arial Unicode MS"/>
              <a:cs typeface="Arial Unicode MS"/>
            </a:endParaRPr>
          </a:p>
          <a:p>
            <a:pPr marL="278130" indent="-265430">
              <a:lnSpc>
                <a:spcPct val="100000"/>
              </a:lnSpc>
              <a:spcBef>
                <a:spcPts val="1420"/>
              </a:spcBef>
              <a:buAutoNum type="arabicPeriod"/>
              <a:tabLst>
                <a:tab pos="278130" algn="l"/>
              </a:tabLst>
            </a:pPr>
            <a:r>
              <a:rPr sz="1600" dirty="0">
                <a:latin typeface="Arial Unicode MS"/>
                <a:cs typeface="Arial Unicode MS"/>
              </a:rPr>
              <a:t>Líneas</a:t>
            </a:r>
            <a:r>
              <a:rPr sz="1600" spc="-1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(transmisión</a:t>
            </a:r>
            <a:r>
              <a:rPr sz="1600" spc="-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distribución)</a:t>
            </a:r>
            <a:endParaRPr sz="1600" dirty="0">
              <a:latin typeface="Arial Unicode MS"/>
              <a:cs typeface="Arial Unicode MS"/>
            </a:endParaRPr>
          </a:p>
          <a:p>
            <a:pPr marL="236220" indent="-223520">
              <a:lnSpc>
                <a:spcPct val="100000"/>
              </a:lnSpc>
              <a:spcBef>
                <a:spcPts val="1620"/>
              </a:spcBef>
              <a:buAutoNum type="arabicPeriod"/>
              <a:tabLst>
                <a:tab pos="236220" algn="l"/>
              </a:tabLst>
            </a:pPr>
            <a:r>
              <a:rPr sz="1600" dirty="0">
                <a:latin typeface="Arial Unicode MS"/>
                <a:cs typeface="Arial Unicode MS"/>
              </a:rPr>
              <a:t>Equipos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utilización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(motores,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cargas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estáticas,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etc.)</a:t>
            </a:r>
            <a:endParaRPr sz="1600" dirty="0">
              <a:latin typeface="Arial Unicode MS"/>
              <a:cs typeface="Arial Unicode MS"/>
            </a:endParaRPr>
          </a:p>
          <a:p>
            <a:pPr marL="236220" indent="-223520">
              <a:lnSpc>
                <a:spcPct val="100000"/>
              </a:lnSpc>
              <a:spcBef>
                <a:spcPts val="1685"/>
              </a:spcBef>
              <a:buAutoNum type="arabicPeriod"/>
              <a:tabLst>
                <a:tab pos="236220" algn="l"/>
              </a:tabLst>
            </a:pPr>
            <a:r>
              <a:rPr sz="1600" dirty="0">
                <a:latin typeface="Arial Unicode MS"/>
                <a:cs typeface="Arial Unicode MS"/>
              </a:rPr>
              <a:t>Condensador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o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reactor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(cuando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protege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spc="90" dirty="0">
                <a:latin typeface="Arial Unicode MS"/>
                <a:cs typeface="Arial Unicode MS"/>
              </a:rPr>
              <a:t>por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separado)</a:t>
            </a:r>
            <a:endParaRPr sz="1600" dirty="0">
              <a:latin typeface="Arial Unicode MS"/>
              <a:cs typeface="Arial Unicode MS"/>
            </a:endParaRPr>
          </a:p>
        </p:txBody>
      </p:sp>
      <p:grpSp>
        <p:nvGrpSpPr>
          <p:cNvPr id="65" name="Grupo 64"/>
          <p:cNvGrpSpPr/>
          <p:nvPr/>
        </p:nvGrpSpPr>
        <p:grpSpPr>
          <a:xfrm>
            <a:off x="367690" y="4447032"/>
            <a:ext cx="8395310" cy="2253995"/>
            <a:chOff x="-1523" y="4447032"/>
            <a:chExt cx="9153525" cy="2253995"/>
          </a:xfrm>
        </p:grpSpPr>
        <p:grpSp>
          <p:nvGrpSpPr>
            <p:cNvPr id="3" name="object 3"/>
            <p:cNvGrpSpPr/>
            <p:nvPr/>
          </p:nvGrpSpPr>
          <p:grpSpPr>
            <a:xfrm>
              <a:off x="-1523" y="4447032"/>
              <a:ext cx="9153525" cy="1853564"/>
              <a:chOff x="-1523" y="4447032"/>
              <a:chExt cx="9153525" cy="1853564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6096" y="4654296"/>
                <a:ext cx="2551430" cy="1286510"/>
              </a:xfrm>
              <a:custGeom>
                <a:avLst/>
                <a:gdLst/>
                <a:ahLst/>
                <a:cxnLst/>
                <a:rect l="l" t="t" r="r" b="b"/>
                <a:pathLst>
                  <a:path w="2551430" h="1286510">
                    <a:moveTo>
                      <a:pt x="0" y="1286255"/>
                    </a:moveTo>
                    <a:lnTo>
                      <a:pt x="2551176" y="1286255"/>
                    </a:lnTo>
                    <a:lnTo>
                      <a:pt x="2551176" y="0"/>
                    </a:lnTo>
                    <a:lnTo>
                      <a:pt x="0" y="0"/>
                    </a:lnTo>
                    <a:lnTo>
                      <a:pt x="0" y="1286255"/>
                    </a:lnTo>
                    <a:close/>
                  </a:path>
                </a:pathLst>
              </a:custGeom>
              <a:ln w="15240">
                <a:solidFill>
                  <a:srgbClr val="FF00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1967483" y="4454652"/>
                <a:ext cx="1693545" cy="1809114"/>
              </a:xfrm>
              <a:custGeom>
                <a:avLst/>
                <a:gdLst/>
                <a:ahLst/>
                <a:cxnLst/>
                <a:rect l="l" t="t" r="r" b="b"/>
                <a:pathLst>
                  <a:path w="1693545" h="1809114">
                    <a:moveTo>
                      <a:pt x="0" y="1808988"/>
                    </a:moveTo>
                    <a:lnTo>
                      <a:pt x="1693164" y="1808988"/>
                    </a:lnTo>
                    <a:lnTo>
                      <a:pt x="1693164" y="0"/>
                    </a:lnTo>
                    <a:lnTo>
                      <a:pt x="0" y="0"/>
                    </a:lnTo>
                    <a:lnTo>
                      <a:pt x="0" y="1808988"/>
                    </a:lnTo>
                    <a:close/>
                  </a:path>
                </a:pathLst>
              </a:custGeom>
              <a:ln w="15240">
                <a:solidFill>
                  <a:srgbClr val="0000FF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3090671" y="4663440"/>
                <a:ext cx="1675130" cy="1286510"/>
              </a:xfrm>
              <a:custGeom>
                <a:avLst/>
                <a:gdLst/>
                <a:ahLst/>
                <a:cxnLst/>
                <a:rect l="l" t="t" r="r" b="b"/>
                <a:pathLst>
                  <a:path w="1675129" h="1286510">
                    <a:moveTo>
                      <a:pt x="0" y="1286256"/>
                    </a:moveTo>
                    <a:lnTo>
                      <a:pt x="1674876" y="1286256"/>
                    </a:lnTo>
                    <a:lnTo>
                      <a:pt x="1674876" y="0"/>
                    </a:lnTo>
                    <a:lnTo>
                      <a:pt x="0" y="0"/>
                    </a:lnTo>
                    <a:lnTo>
                      <a:pt x="0" y="1286256"/>
                    </a:lnTo>
                    <a:close/>
                  </a:path>
                </a:pathLst>
              </a:custGeom>
              <a:ln w="15240">
                <a:solidFill>
                  <a:srgbClr val="FF00FF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4175760" y="4454652"/>
                <a:ext cx="1618615" cy="1809114"/>
              </a:xfrm>
              <a:custGeom>
                <a:avLst/>
                <a:gdLst/>
                <a:ahLst/>
                <a:cxnLst/>
                <a:rect l="l" t="t" r="r" b="b"/>
                <a:pathLst>
                  <a:path w="1618614" h="1809114">
                    <a:moveTo>
                      <a:pt x="0" y="1808988"/>
                    </a:moveTo>
                    <a:lnTo>
                      <a:pt x="1618488" y="1808988"/>
                    </a:lnTo>
                    <a:lnTo>
                      <a:pt x="1618488" y="0"/>
                    </a:lnTo>
                    <a:lnTo>
                      <a:pt x="0" y="0"/>
                    </a:lnTo>
                    <a:lnTo>
                      <a:pt x="0" y="1808988"/>
                    </a:lnTo>
                    <a:close/>
                  </a:path>
                </a:pathLst>
              </a:custGeom>
              <a:ln w="15240">
                <a:solidFill>
                  <a:srgbClr val="0000FF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891539" y="4806696"/>
                <a:ext cx="6568440" cy="1239520"/>
              </a:xfrm>
              <a:custGeom>
                <a:avLst/>
                <a:gdLst/>
                <a:ahLst/>
                <a:cxnLst/>
                <a:rect l="l" t="t" r="r" b="b"/>
                <a:pathLst>
                  <a:path w="6568440" h="1239520">
                    <a:moveTo>
                      <a:pt x="0" y="1239011"/>
                    </a:moveTo>
                    <a:lnTo>
                      <a:pt x="1665732" y="1239011"/>
                    </a:lnTo>
                    <a:lnTo>
                      <a:pt x="1665732" y="85343"/>
                    </a:lnTo>
                    <a:lnTo>
                      <a:pt x="0" y="85343"/>
                    </a:lnTo>
                    <a:lnTo>
                      <a:pt x="0" y="1239011"/>
                    </a:lnTo>
                    <a:close/>
                  </a:path>
                  <a:path w="6568440" h="1239520">
                    <a:moveTo>
                      <a:pt x="4302252" y="1152143"/>
                    </a:moveTo>
                    <a:lnTo>
                      <a:pt x="6568439" y="1152143"/>
                    </a:lnTo>
                    <a:lnTo>
                      <a:pt x="6568439" y="0"/>
                    </a:lnTo>
                    <a:lnTo>
                      <a:pt x="4302252" y="0"/>
                    </a:lnTo>
                    <a:lnTo>
                      <a:pt x="4302252" y="1152143"/>
                    </a:lnTo>
                    <a:close/>
                  </a:path>
                </a:pathLst>
              </a:custGeom>
              <a:ln w="15240">
                <a:solidFill>
                  <a:srgbClr val="0099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6888480" y="4483608"/>
                <a:ext cx="1618615" cy="1809114"/>
              </a:xfrm>
              <a:custGeom>
                <a:avLst/>
                <a:gdLst/>
                <a:ahLst/>
                <a:cxnLst/>
                <a:rect l="l" t="t" r="r" b="b"/>
                <a:pathLst>
                  <a:path w="1618615" h="1809114">
                    <a:moveTo>
                      <a:pt x="0" y="1808988"/>
                    </a:moveTo>
                    <a:lnTo>
                      <a:pt x="1618487" y="1808988"/>
                    </a:lnTo>
                    <a:lnTo>
                      <a:pt x="1618487" y="0"/>
                    </a:lnTo>
                    <a:lnTo>
                      <a:pt x="0" y="0"/>
                    </a:lnTo>
                    <a:lnTo>
                      <a:pt x="0" y="1808988"/>
                    </a:lnTo>
                    <a:close/>
                  </a:path>
                </a:pathLst>
              </a:custGeom>
              <a:ln w="15240">
                <a:solidFill>
                  <a:srgbClr val="0000FF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8006" y="5004054"/>
                <a:ext cx="1706880" cy="623570"/>
              </a:xfrm>
              <a:custGeom>
                <a:avLst/>
                <a:gdLst/>
                <a:ahLst/>
                <a:cxnLst/>
                <a:rect l="l" t="t" r="r" b="b"/>
                <a:pathLst>
                  <a:path w="1706880" h="623570">
                    <a:moveTo>
                      <a:pt x="0" y="311658"/>
                    </a:moveTo>
                    <a:lnTo>
                      <a:pt x="3370" y="265612"/>
                    </a:lnTo>
                    <a:lnTo>
                      <a:pt x="13162" y="221661"/>
                    </a:lnTo>
                    <a:lnTo>
                      <a:pt x="28895" y="180287"/>
                    </a:lnTo>
                    <a:lnTo>
                      <a:pt x="50087" y="141974"/>
                    </a:lnTo>
                    <a:lnTo>
                      <a:pt x="76257" y="107203"/>
                    </a:lnTo>
                    <a:lnTo>
                      <a:pt x="106925" y="76457"/>
                    </a:lnTo>
                    <a:lnTo>
                      <a:pt x="141609" y="50219"/>
                    </a:lnTo>
                    <a:lnTo>
                      <a:pt x="179829" y="28972"/>
                    </a:lnTo>
                    <a:lnTo>
                      <a:pt x="221104" y="13198"/>
                    </a:lnTo>
                    <a:lnTo>
                      <a:pt x="264953" y="3380"/>
                    </a:lnTo>
                    <a:lnTo>
                      <a:pt x="310896" y="0"/>
                    </a:lnTo>
                    <a:lnTo>
                      <a:pt x="356838" y="3380"/>
                    </a:lnTo>
                    <a:lnTo>
                      <a:pt x="400687" y="13198"/>
                    </a:lnTo>
                    <a:lnTo>
                      <a:pt x="441962" y="28972"/>
                    </a:lnTo>
                    <a:lnTo>
                      <a:pt x="480182" y="50219"/>
                    </a:lnTo>
                    <a:lnTo>
                      <a:pt x="514866" y="76457"/>
                    </a:lnTo>
                    <a:lnTo>
                      <a:pt x="545534" y="107203"/>
                    </a:lnTo>
                    <a:lnTo>
                      <a:pt x="571704" y="141974"/>
                    </a:lnTo>
                    <a:lnTo>
                      <a:pt x="592896" y="180287"/>
                    </a:lnTo>
                    <a:lnTo>
                      <a:pt x="608629" y="221661"/>
                    </a:lnTo>
                    <a:lnTo>
                      <a:pt x="618421" y="265612"/>
                    </a:lnTo>
                    <a:lnTo>
                      <a:pt x="621792" y="311658"/>
                    </a:lnTo>
                    <a:lnTo>
                      <a:pt x="618421" y="357703"/>
                    </a:lnTo>
                    <a:lnTo>
                      <a:pt x="608629" y="401654"/>
                    </a:lnTo>
                    <a:lnTo>
                      <a:pt x="592896" y="443028"/>
                    </a:lnTo>
                    <a:lnTo>
                      <a:pt x="571704" y="481341"/>
                    </a:lnTo>
                    <a:lnTo>
                      <a:pt x="545534" y="516112"/>
                    </a:lnTo>
                    <a:lnTo>
                      <a:pt x="514866" y="546858"/>
                    </a:lnTo>
                    <a:lnTo>
                      <a:pt x="480182" y="573096"/>
                    </a:lnTo>
                    <a:lnTo>
                      <a:pt x="441962" y="594343"/>
                    </a:lnTo>
                    <a:lnTo>
                      <a:pt x="400687" y="610117"/>
                    </a:lnTo>
                    <a:lnTo>
                      <a:pt x="356838" y="619935"/>
                    </a:lnTo>
                    <a:lnTo>
                      <a:pt x="310896" y="623316"/>
                    </a:lnTo>
                    <a:lnTo>
                      <a:pt x="264953" y="619935"/>
                    </a:lnTo>
                    <a:lnTo>
                      <a:pt x="221104" y="610117"/>
                    </a:lnTo>
                    <a:lnTo>
                      <a:pt x="179829" y="594343"/>
                    </a:lnTo>
                    <a:lnTo>
                      <a:pt x="141609" y="573096"/>
                    </a:lnTo>
                    <a:lnTo>
                      <a:pt x="106925" y="546858"/>
                    </a:lnTo>
                    <a:lnTo>
                      <a:pt x="76257" y="516112"/>
                    </a:lnTo>
                    <a:lnTo>
                      <a:pt x="50087" y="481341"/>
                    </a:lnTo>
                    <a:lnTo>
                      <a:pt x="28895" y="443028"/>
                    </a:lnTo>
                    <a:lnTo>
                      <a:pt x="13162" y="401654"/>
                    </a:lnTo>
                    <a:lnTo>
                      <a:pt x="3370" y="357703"/>
                    </a:lnTo>
                    <a:lnTo>
                      <a:pt x="0" y="311658"/>
                    </a:lnTo>
                    <a:close/>
                  </a:path>
                  <a:path w="1706880" h="623570">
                    <a:moveTo>
                      <a:pt x="1039368" y="319278"/>
                    </a:moveTo>
                    <a:lnTo>
                      <a:pt x="1044660" y="274359"/>
                    </a:lnTo>
                    <a:lnTo>
                      <a:pt x="1059737" y="233134"/>
                    </a:lnTo>
                    <a:lnTo>
                      <a:pt x="1083395" y="196773"/>
                    </a:lnTo>
                    <a:lnTo>
                      <a:pt x="1114430" y="166451"/>
                    </a:lnTo>
                    <a:lnTo>
                      <a:pt x="1151640" y="143340"/>
                    </a:lnTo>
                    <a:lnTo>
                      <a:pt x="1193822" y="128613"/>
                    </a:lnTo>
                    <a:lnTo>
                      <a:pt x="1239774" y="123444"/>
                    </a:lnTo>
                    <a:lnTo>
                      <a:pt x="1285745" y="128613"/>
                    </a:lnTo>
                    <a:lnTo>
                      <a:pt x="1327934" y="143340"/>
                    </a:lnTo>
                    <a:lnTo>
                      <a:pt x="1365144" y="166451"/>
                    </a:lnTo>
                    <a:lnTo>
                      <a:pt x="1396172" y="196773"/>
                    </a:lnTo>
                    <a:lnTo>
                      <a:pt x="1419821" y="233134"/>
                    </a:lnTo>
                    <a:lnTo>
                      <a:pt x="1434890" y="274359"/>
                    </a:lnTo>
                    <a:lnTo>
                      <a:pt x="1440180" y="319278"/>
                    </a:lnTo>
                    <a:lnTo>
                      <a:pt x="1434890" y="364196"/>
                    </a:lnTo>
                    <a:lnTo>
                      <a:pt x="1419821" y="405421"/>
                    </a:lnTo>
                    <a:lnTo>
                      <a:pt x="1396172" y="441782"/>
                    </a:lnTo>
                    <a:lnTo>
                      <a:pt x="1365144" y="472104"/>
                    </a:lnTo>
                    <a:lnTo>
                      <a:pt x="1327934" y="495215"/>
                    </a:lnTo>
                    <a:lnTo>
                      <a:pt x="1285745" y="509942"/>
                    </a:lnTo>
                    <a:lnTo>
                      <a:pt x="1239774" y="515112"/>
                    </a:lnTo>
                    <a:lnTo>
                      <a:pt x="1193822" y="509942"/>
                    </a:lnTo>
                    <a:lnTo>
                      <a:pt x="1151640" y="495215"/>
                    </a:lnTo>
                    <a:lnTo>
                      <a:pt x="1114430" y="472104"/>
                    </a:lnTo>
                    <a:lnTo>
                      <a:pt x="1083395" y="441782"/>
                    </a:lnTo>
                    <a:lnTo>
                      <a:pt x="1059737" y="405421"/>
                    </a:lnTo>
                    <a:lnTo>
                      <a:pt x="1044660" y="364196"/>
                    </a:lnTo>
                    <a:lnTo>
                      <a:pt x="1039368" y="319278"/>
                    </a:lnTo>
                    <a:close/>
                  </a:path>
                  <a:path w="1706880" h="623570">
                    <a:moveTo>
                      <a:pt x="1307592" y="319278"/>
                    </a:moveTo>
                    <a:lnTo>
                      <a:pt x="1312866" y="274359"/>
                    </a:lnTo>
                    <a:lnTo>
                      <a:pt x="1327888" y="233134"/>
                    </a:lnTo>
                    <a:lnTo>
                      <a:pt x="1351459" y="196773"/>
                    </a:lnTo>
                    <a:lnTo>
                      <a:pt x="1382379" y="166451"/>
                    </a:lnTo>
                    <a:lnTo>
                      <a:pt x="1419448" y="143340"/>
                    </a:lnTo>
                    <a:lnTo>
                      <a:pt x="1461467" y="128613"/>
                    </a:lnTo>
                    <a:lnTo>
                      <a:pt x="1507236" y="123444"/>
                    </a:lnTo>
                    <a:lnTo>
                      <a:pt x="1553004" y="128613"/>
                    </a:lnTo>
                    <a:lnTo>
                      <a:pt x="1595023" y="143340"/>
                    </a:lnTo>
                    <a:lnTo>
                      <a:pt x="1632092" y="166451"/>
                    </a:lnTo>
                    <a:lnTo>
                      <a:pt x="1663012" y="196773"/>
                    </a:lnTo>
                    <a:lnTo>
                      <a:pt x="1686583" y="233134"/>
                    </a:lnTo>
                    <a:lnTo>
                      <a:pt x="1701605" y="274359"/>
                    </a:lnTo>
                    <a:lnTo>
                      <a:pt x="1706880" y="319278"/>
                    </a:lnTo>
                    <a:lnTo>
                      <a:pt x="1701605" y="364196"/>
                    </a:lnTo>
                    <a:lnTo>
                      <a:pt x="1686583" y="405421"/>
                    </a:lnTo>
                    <a:lnTo>
                      <a:pt x="1663012" y="441782"/>
                    </a:lnTo>
                    <a:lnTo>
                      <a:pt x="1632092" y="472104"/>
                    </a:lnTo>
                    <a:lnTo>
                      <a:pt x="1595023" y="495215"/>
                    </a:lnTo>
                    <a:lnTo>
                      <a:pt x="1553004" y="509942"/>
                    </a:lnTo>
                    <a:lnTo>
                      <a:pt x="1507236" y="515112"/>
                    </a:lnTo>
                    <a:lnTo>
                      <a:pt x="1461467" y="509942"/>
                    </a:lnTo>
                    <a:lnTo>
                      <a:pt x="1419448" y="495215"/>
                    </a:lnTo>
                    <a:lnTo>
                      <a:pt x="1382379" y="472104"/>
                    </a:lnTo>
                    <a:lnTo>
                      <a:pt x="1351459" y="441782"/>
                    </a:lnTo>
                    <a:lnTo>
                      <a:pt x="1327888" y="405421"/>
                    </a:lnTo>
                    <a:lnTo>
                      <a:pt x="1312866" y="364196"/>
                    </a:lnTo>
                    <a:lnTo>
                      <a:pt x="1307592" y="319278"/>
                    </a:lnTo>
                    <a:close/>
                  </a:path>
                </a:pathLst>
              </a:custGeom>
              <a:ln w="1981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669798" y="5328666"/>
                <a:ext cx="14801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480185">
                    <a:moveTo>
                      <a:pt x="0" y="0"/>
                    </a:moveTo>
                    <a:lnTo>
                      <a:pt x="429767" y="0"/>
                    </a:lnTo>
                  </a:path>
                  <a:path w="1480185">
                    <a:moveTo>
                      <a:pt x="1092708" y="0"/>
                    </a:moveTo>
                    <a:lnTo>
                      <a:pt x="1479803" y="0"/>
                    </a:lnTo>
                  </a:path>
                </a:pathLst>
              </a:custGeom>
              <a:ln w="2895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" name="object 12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795527" y="5236464"/>
                <a:ext cx="178308" cy="173736"/>
              </a:xfrm>
              <a:prstGeom prst="rect">
                <a:avLst/>
              </a:prstGeom>
            </p:spPr>
          </p:pic>
          <p:sp>
            <p:nvSpPr>
              <p:cNvPr id="13" name="object 13"/>
              <p:cNvSpPr/>
              <p:nvPr/>
            </p:nvSpPr>
            <p:spPr>
              <a:xfrm>
                <a:off x="2134361" y="5209794"/>
                <a:ext cx="242570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42569" h="238125">
                    <a:moveTo>
                      <a:pt x="0" y="237743"/>
                    </a:moveTo>
                    <a:lnTo>
                      <a:pt x="242315" y="237743"/>
                    </a:lnTo>
                    <a:lnTo>
                      <a:pt x="242315" y="0"/>
                    </a:lnTo>
                    <a:lnTo>
                      <a:pt x="0" y="0"/>
                    </a:lnTo>
                    <a:lnTo>
                      <a:pt x="0" y="237743"/>
                    </a:lnTo>
                    <a:close/>
                  </a:path>
                </a:pathLst>
              </a:custGeom>
              <a:ln w="1981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4" name="object 14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876043" y="5236464"/>
                <a:ext cx="178307" cy="173736"/>
              </a:xfrm>
              <a:prstGeom prst="rect">
                <a:avLst/>
              </a:prstGeom>
            </p:spPr>
          </p:pic>
          <p:sp>
            <p:nvSpPr>
              <p:cNvPr id="15" name="object 15"/>
              <p:cNvSpPr/>
              <p:nvPr/>
            </p:nvSpPr>
            <p:spPr>
              <a:xfrm>
                <a:off x="2372105" y="5328666"/>
                <a:ext cx="8890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889000">
                    <a:moveTo>
                      <a:pt x="0" y="0"/>
                    </a:moveTo>
                    <a:lnTo>
                      <a:pt x="888492" y="0"/>
                    </a:lnTo>
                  </a:path>
                </a:pathLst>
              </a:custGeom>
              <a:ln w="2895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6" name="object 16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456687" y="5236464"/>
                <a:ext cx="176784" cy="173736"/>
              </a:xfrm>
              <a:prstGeom prst="rect">
                <a:avLst/>
              </a:prstGeom>
            </p:spPr>
          </p:pic>
          <p:sp>
            <p:nvSpPr>
              <p:cNvPr id="17" name="object 17"/>
              <p:cNvSpPr/>
              <p:nvPr/>
            </p:nvSpPr>
            <p:spPr>
              <a:xfrm>
                <a:off x="2801874" y="5055870"/>
                <a:ext cx="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h="546100">
                    <a:moveTo>
                      <a:pt x="0" y="0"/>
                    </a:moveTo>
                    <a:lnTo>
                      <a:pt x="0" y="545591"/>
                    </a:lnTo>
                  </a:path>
                </a:pathLst>
              </a:custGeom>
              <a:ln w="5029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3254502" y="5209794"/>
                <a:ext cx="242570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42570" h="238125">
                    <a:moveTo>
                      <a:pt x="0" y="237743"/>
                    </a:moveTo>
                    <a:lnTo>
                      <a:pt x="242315" y="237743"/>
                    </a:lnTo>
                    <a:lnTo>
                      <a:pt x="242315" y="0"/>
                    </a:lnTo>
                    <a:lnTo>
                      <a:pt x="0" y="0"/>
                    </a:lnTo>
                    <a:lnTo>
                      <a:pt x="0" y="237743"/>
                    </a:lnTo>
                    <a:close/>
                  </a:path>
                </a:pathLst>
              </a:custGeom>
              <a:ln w="1981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9" name="object 19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99231" y="5236464"/>
                <a:ext cx="178307" cy="173736"/>
              </a:xfrm>
              <a:prstGeom prst="rect">
                <a:avLst/>
              </a:prstGeom>
            </p:spPr>
          </p:pic>
          <p:pic>
            <p:nvPicPr>
              <p:cNvPr id="20" name="object 20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81399" y="5236464"/>
                <a:ext cx="178307" cy="173736"/>
              </a:xfrm>
              <a:prstGeom prst="rect">
                <a:avLst/>
              </a:prstGeom>
            </p:spPr>
          </p:pic>
          <p:sp>
            <p:nvSpPr>
              <p:cNvPr id="21" name="object 21"/>
              <p:cNvSpPr/>
              <p:nvPr/>
            </p:nvSpPr>
            <p:spPr>
              <a:xfrm>
                <a:off x="3487673" y="5328666"/>
                <a:ext cx="8597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859789">
                    <a:moveTo>
                      <a:pt x="0" y="0"/>
                    </a:moveTo>
                    <a:lnTo>
                      <a:pt x="859536" y="0"/>
                    </a:lnTo>
                  </a:path>
                </a:pathLst>
              </a:custGeom>
              <a:ln w="2895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4335017" y="5209794"/>
                <a:ext cx="242570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42570" h="238125">
                    <a:moveTo>
                      <a:pt x="0" y="237743"/>
                    </a:moveTo>
                    <a:lnTo>
                      <a:pt x="242315" y="237743"/>
                    </a:lnTo>
                    <a:lnTo>
                      <a:pt x="242315" y="0"/>
                    </a:lnTo>
                    <a:lnTo>
                      <a:pt x="0" y="0"/>
                    </a:lnTo>
                    <a:lnTo>
                      <a:pt x="0" y="237743"/>
                    </a:lnTo>
                    <a:close/>
                  </a:path>
                </a:pathLst>
              </a:custGeom>
              <a:ln w="1981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3" name="object 23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069079" y="5236464"/>
                <a:ext cx="178307" cy="173736"/>
              </a:xfrm>
              <a:prstGeom prst="rect">
                <a:avLst/>
              </a:prstGeom>
            </p:spPr>
          </p:pic>
          <p:pic>
            <p:nvPicPr>
              <p:cNvPr id="24" name="object 24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652772" y="5236464"/>
                <a:ext cx="176783" cy="173736"/>
              </a:xfrm>
              <a:prstGeom prst="rect">
                <a:avLst/>
              </a:prstGeom>
            </p:spPr>
          </p:pic>
          <p:sp>
            <p:nvSpPr>
              <p:cNvPr id="25" name="object 25"/>
              <p:cNvSpPr/>
              <p:nvPr/>
            </p:nvSpPr>
            <p:spPr>
              <a:xfrm>
                <a:off x="4577334" y="5328666"/>
                <a:ext cx="7924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792479">
                    <a:moveTo>
                      <a:pt x="0" y="0"/>
                    </a:moveTo>
                    <a:lnTo>
                      <a:pt x="792479" y="0"/>
                    </a:lnTo>
                  </a:path>
                </a:pathLst>
              </a:custGeom>
              <a:ln w="2895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26"/>
              <p:cNvSpPr/>
              <p:nvPr/>
            </p:nvSpPr>
            <p:spPr>
              <a:xfrm>
                <a:off x="4973573" y="5055870"/>
                <a:ext cx="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h="546100">
                    <a:moveTo>
                      <a:pt x="0" y="0"/>
                    </a:moveTo>
                    <a:lnTo>
                      <a:pt x="0" y="545591"/>
                    </a:lnTo>
                  </a:path>
                </a:pathLst>
              </a:custGeom>
              <a:ln w="5029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27"/>
              <p:cNvSpPr/>
              <p:nvPr/>
            </p:nvSpPr>
            <p:spPr>
              <a:xfrm>
                <a:off x="5991605" y="5127498"/>
                <a:ext cx="631190" cy="391795"/>
              </a:xfrm>
              <a:custGeom>
                <a:avLst/>
                <a:gdLst/>
                <a:ahLst/>
                <a:cxnLst/>
                <a:rect l="l" t="t" r="r" b="b"/>
                <a:pathLst>
                  <a:path w="631190" h="391795">
                    <a:moveTo>
                      <a:pt x="0" y="195833"/>
                    </a:moveTo>
                    <a:lnTo>
                      <a:pt x="5274" y="150915"/>
                    </a:lnTo>
                    <a:lnTo>
                      <a:pt x="20296" y="109690"/>
                    </a:lnTo>
                    <a:lnTo>
                      <a:pt x="43867" y="73329"/>
                    </a:lnTo>
                    <a:lnTo>
                      <a:pt x="74787" y="43007"/>
                    </a:lnTo>
                    <a:lnTo>
                      <a:pt x="111856" y="19896"/>
                    </a:lnTo>
                    <a:lnTo>
                      <a:pt x="153875" y="5169"/>
                    </a:lnTo>
                    <a:lnTo>
                      <a:pt x="199644" y="0"/>
                    </a:lnTo>
                    <a:lnTo>
                      <a:pt x="245412" y="5169"/>
                    </a:lnTo>
                    <a:lnTo>
                      <a:pt x="287431" y="19896"/>
                    </a:lnTo>
                    <a:lnTo>
                      <a:pt x="324500" y="43007"/>
                    </a:lnTo>
                    <a:lnTo>
                      <a:pt x="355420" y="73329"/>
                    </a:lnTo>
                    <a:lnTo>
                      <a:pt x="378991" y="109690"/>
                    </a:lnTo>
                    <a:lnTo>
                      <a:pt x="394013" y="150915"/>
                    </a:lnTo>
                    <a:lnTo>
                      <a:pt x="399288" y="195833"/>
                    </a:lnTo>
                    <a:lnTo>
                      <a:pt x="394013" y="240752"/>
                    </a:lnTo>
                    <a:lnTo>
                      <a:pt x="378991" y="281977"/>
                    </a:lnTo>
                    <a:lnTo>
                      <a:pt x="355420" y="318338"/>
                    </a:lnTo>
                    <a:lnTo>
                      <a:pt x="324500" y="348660"/>
                    </a:lnTo>
                    <a:lnTo>
                      <a:pt x="287431" y="371771"/>
                    </a:lnTo>
                    <a:lnTo>
                      <a:pt x="245412" y="386498"/>
                    </a:lnTo>
                    <a:lnTo>
                      <a:pt x="199644" y="391667"/>
                    </a:lnTo>
                    <a:lnTo>
                      <a:pt x="153875" y="386498"/>
                    </a:lnTo>
                    <a:lnTo>
                      <a:pt x="111856" y="371771"/>
                    </a:lnTo>
                    <a:lnTo>
                      <a:pt x="74787" y="348660"/>
                    </a:lnTo>
                    <a:lnTo>
                      <a:pt x="43867" y="318338"/>
                    </a:lnTo>
                    <a:lnTo>
                      <a:pt x="20296" y="281977"/>
                    </a:lnTo>
                    <a:lnTo>
                      <a:pt x="5274" y="240752"/>
                    </a:lnTo>
                    <a:lnTo>
                      <a:pt x="0" y="195833"/>
                    </a:lnTo>
                    <a:close/>
                  </a:path>
                  <a:path w="631190" h="391795">
                    <a:moveTo>
                      <a:pt x="230124" y="195833"/>
                    </a:moveTo>
                    <a:lnTo>
                      <a:pt x="235413" y="150915"/>
                    </a:lnTo>
                    <a:lnTo>
                      <a:pt x="250482" y="109690"/>
                    </a:lnTo>
                    <a:lnTo>
                      <a:pt x="274131" y="73329"/>
                    </a:lnTo>
                    <a:lnTo>
                      <a:pt x="305159" y="43007"/>
                    </a:lnTo>
                    <a:lnTo>
                      <a:pt x="342369" y="19896"/>
                    </a:lnTo>
                    <a:lnTo>
                      <a:pt x="384558" y="5169"/>
                    </a:lnTo>
                    <a:lnTo>
                      <a:pt x="430530" y="0"/>
                    </a:lnTo>
                    <a:lnTo>
                      <a:pt x="476501" y="5169"/>
                    </a:lnTo>
                    <a:lnTo>
                      <a:pt x="518690" y="19896"/>
                    </a:lnTo>
                    <a:lnTo>
                      <a:pt x="555900" y="43007"/>
                    </a:lnTo>
                    <a:lnTo>
                      <a:pt x="586928" y="73329"/>
                    </a:lnTo>
                    <a:lnTo>
                      <a:pt x="610577" y="109690"/>
                    </a:lnTo>
                    <a:lnTo>
                      <a:pt x="625646" y="150915"/>
                    </a:lnTo>
                    <a:lnTo>
                      <a:pt x="630936" y="195833"/>
                    </a:lnTo>
                    <a:lnTo>
                      <a:pt x="625646" y="240752"/>
                    </a:lnTo>
                    <a:lnTo>
                      <a:pt x="610577" y="281977"/>
                    </a:lnTo>
                    <a:lnTo>
                      <a:pt x="586928" y="318338"/>
                    </a:lnTo>
                    <a:lnTo>
                      <a:pt x="555900" y="348660"/>
                    </a:lnTo>
                    <a:lnTo>
                      <a:pt x="518690" y="371771"/>
                    </a:lnTo>
                    <a:lnTo>
                      <a:pt x="476501" y="386498"/>
                    </a:lnTo>
                    <a:lnTo>
                      <a:pt x="430530" y="391667"/>
                    </a:lnTo>
                    <a:lnTo>
                      <a:pt x="384558" y="386498"/>
                    </a:lnTo>
                    <a:lnTo>
                      <a:pt x="342369" y="371771"/>
                    </a:lnTo>
                    <a:lnTo>
                      <a:pt x="305159" y="348660"/>
                    </a:lnTo>
                    <a:lnTo>
                      <a:pt x="274131" y="318338"/>
                    </a:lnTo>
                    <a:lnTo>
                      <a:pt x="250482" y="281977"/>
                    </a:lnTo>
                    <a:lnTo>
                      <a:pt x="235413" y="240752"/>
                    </a:lnTo>
                    <a:lnTo>
                      <a:pt x="230124" y="195833"/>
                    </a:lnTo>
                    <a:close/>
                  </a:path>
                </a:pathLst>
              </a:custGeom>
              <a:ln w="1981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6630161" y="5328666"/>
                <a:ext cx="416559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6559">
                    <a:moveTo>
                      <a:pt x="0" y="0"/>
                    </a:moveTo>
                    <a:lnTo>
                      <a:pt x="416052" y="0"/>
                    </a:lnTo>
                  </a:path>
                </a:pathLst>
              </a:custGeom>
              <a:ln w="2895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5359146" y="5209794"/>
                <a:ext cx="243840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43839" h="238125">
                    <a:moveTo>
                      <a:pt x="0" y="237743"/>
                    </a:moveTo>
                    <a:lnTo>
                      <a:pt x="243839" y="237743"/>
                    </a:lnTo>
                    <a:lnTo>
                      <a:pt x="243839" y="0"/>
                    </a:lnTo>
                    <a:lnTo>
                      <a:pt x="0" y="0"/>
                    </a:lnTo>
                    <a:lnTo>
                      <a:pt x="0" y="237743"/>
                    </a:lnTo>
                    <a:close/>
                  </a:path>
                </a:pathLst>
              </a:custGeom>
              <a:ln w="1981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0" name="object 30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103876" y="5236464"/>
                <a:ext cx="176783" cy="173736"/>
              </a:xfrm>
              <a:prstGeom prst="rect">
                <a:avLst/>
              </a:prstGeom>
            </p:spPr>
          </p:pic>
          <p:pic>
            <p:nvPicPr>
              <p:cNvPr id="31" name="object 31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690616" y="5236464"/>
                <a:ext cx="178307" cy="173736"/>
              </a:xfrm>
              <a:prstGeom prst="rect">
                <a:avLst/>
              </a:prstGeom>
            </p:spPr>
          </p:pic>
          <p:sp>
            <p:nvSpPr>
              <p:cNvPr id="32" name="object 32"/>
              <p:cNvSpPr/>
              <p:nvPr/>
            </p:nvSpPr>
            <p:spPr>
              <a:xfrm>
                <a:off x="5602985" y="5328666"/>
                <a:ext cx="398145" cy="0"/>
              </a:xfrm>
              <a:custGeom>
                <a:avLst/>
                <a:gdLst/>
                <a:ahLst/>
                <a:cxnLst/>
                <a:rect l="l" t="t" r="r" b="b"/>
                <a:pathLst>
                  <a:path w="398145">
                    <a:moveTo>
                      <a:pt x="0" y="0"/>
                    </a:moveTo>
                    <a:lnTo>
                      <a:pt x="397763" y="0"/>
                    </a:lnTo>
                  </a:path>
                </a:pathLst>
              </a:custGeom>
              <a:ln w="2895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7689342" y="5055870"/>
                <a:ext cx="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h="546100">
                    <a:moveTo>
                      <a:pt x="0" y="0"/>
                    </a:moveTo>
                    <a:lnTo>
                      <a:pt x="0" y="545591"/>
                    </a:lnTo>
                  </a:path>
                </a:pathLst>
              </a:custGeom>
              <a:ln w="5029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7034021" y="5209794"/>
                <a:ext cx="242570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42570" h="238125">
                    <a:moveTo>
                      <a:pt x="0" y="237743"/>
                    </a:moveTo>
                    <a:lnTo>
                      <a:pt x="242316" y="237743"/>
                    </a:lnTo>
                    <a:lnTo>
                      <a:pt x="242316" y="0"/>
                    </a:lnTo>
                    <a:lnTo>
                      <a:pt x="0" y="0"/>
                    </a:lnTo>
                    <a:lnTo>
                      <a:pt x="0" y="237743"/>
                    </a:lnTo>
                    <a:close/>
                  </a:path>
                </a:pathLst>
              </a:custGeom>
              <a:ln w="1981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5" name="object 35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786371" y="5236464"/>
                <a:ext cx="178307" cy="173736"/>
              </a:xfrm>
              <a:prstGeom prst="rect">
                <a:avLst/>
              </a:prstGeom>
            </p:spPr>
          </p:pic>
          <p:pic>
            <p:nvPicPr>
              <p:cNvPr id="36" name="object 36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7374635" y="5236464"/>
                <a:ext cx="176783" cy="173736"/>
              </a:xfrm>
              <a:prstGeom prst="rect">
                <a:avLst/>
              </a:prstGeom>
            </p:spPr>
          </p:pic>
          <p:sp>
            <p:nvSpPr>
              <p:cNvPr id="37" name="object 37"/>
              <p:cNvSpPr/>
              <p:nvPr/>
            </p:nvSpPr>
            <p:spPr>
              <a:xfrm>
                <a:off x="7268718" y="5328666"/>
                <a:ext cx="8432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843279">
                    <a:moveTo>
                      <a:pt x="0" y="0"/>
                    </a:moveTo>
                    <a:lnTo>
                      <a:pt x="414527" y="0"/>
                    </a:lnTo>
                  </a:path>
                  <a:path w="843279">
                    <a:moveTo>
                      <a:pt x="428243" y="0"/>
                    </a:moveTo>
                    <a:lnTo>
                      <a:pt x="842772" y="0"/>
                    </a:lnTo>
                  </a:path>
                </a:pathLst>
              </a:custGeom>
              <a:ln w="2895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38"/>
              <p:cNvSpPr/>
              <p:nvPr/>
            </p:nvSpPr>
            <p:spPr>
              <a:xfrm>
                <a:off x="8099297" y="5209794"/>
                <a:ext cx="242570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42570" h="238125">
                    <a:moveTo>
                      <a:pt x="0" y="237743"/>
                    </a:moveTo>
                    <a:lnTo>
                      <a:pt x="242316" y="237743"/>
                    </a:lnTo>
                    <a:lnTo>
                      <a:pt x="242316" y="0"/>
                    </a:lnTo>
                    <a:lnTo>
                      <a:pt x="0" y="0"/>
                    </a:lnTo>
                    <a:lnTo>
                      <a:pt x="0" y="237743"/>
                    </a:lnTo>
                    <a:close/>
                  </a:path>
                </a:pathLst>
              </a:custGeom>
              <a:ln w="1981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9" name="object 39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824216" y="5236464"/>
                <a:ext cx="178307" cy="173736"/>
              </a:xfrm>
              <a:prstGeom prst="rect">
                <a:avLst/>
              </a:prstGeom>
            </p:spPr>
          </p:pic>
          <p:pic>
            <p:nvPicPr>
              <p:cNvPr id="40" name="object 40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424671" y="5236464"/>
                <a:ext cx="176783" cy="173736"/>
              </a:xfrm>
              <a:prstGeom prst="rect">
                <a:avLst/>
              </a:prstGeom>
            </p:spPr>
          </p:pic>
          <p:sp>
            <p:nvSpPr>
              <p:cNvPr id="41" name="object 41"/>
              <p:cNvSpPr/>
              <p:nvPr/>
            </p:nvSpPr>
            <p:spPr>
              <a:xfrm>
                <a:off x="8333994" y="5328666"/>
                <a:ext cx="3841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384175">
                    <a:moveTo>
                      <a:pt x="0" y="0"/>
                    </a:moveTo>
                    <a:lnTo>
                      <a:pt x="384048" y="0"/>
                    </a:lnTo>
                  </a:path>
                </a:pathLst>
              </a:custGeom>
              <a:ln w="2895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42"/>
              <p:cNvSpPr/>
              <p:nvPr/>
            </p:nvSpPr>
            <p:spPr>
              <a:xfrm>
                <a:off x="8711945" y="5127498"/>
                <a:ext cx="401320" cy="391795"/>
              </a:xfrm>
              <a:custGeom>
                <a:avLst/>
                <a:gdLst/>
                <a:ahLst/>
                <a:cxnLst/>
                <a:rect l="l" t="t" r="r" b="b"/>
                <a:pathLst>
                  <a:path w="401320" h="391795">
                    <a:moveTo>
                      <a:pt x="0" y="195833"/>
                    </a:moveTo>
                    <a:lnTo>
                      <a:pt x="5289" y="150915"/>
                    </a:lnTo>
                    <a:lnTo>
                      <a:pt x="20358" y="109690"/>
                    </a:lnTo>
                    <a:lnTo>
                      <a:pt x="44007" y="73329"/>
                    </a:lnTo>
                    <a:lnTo>
                      <a:pt x="75035" y="43007"/>
                    </a:lnTo>
                    <a:lnTo>
                      <a:pt x="112245" y="19896"/>
                    </a:lnTo>
                    <a:lnTo>
                      <a:pt x="154434" y="5169"/>
                    </a:lnTo>
                    <a:lnTo>
                      <a:pt x="200405" y="0"/>
                    </a:lnTo>
                    <a:lnTo>
                      <a:pt x="246377" y="5169"/>
                    </a:lnTo>
                    <a:lnTo>
                      <a:pt x="288566" y="19896"/>
                    </a:lnTo>
                    <a:lnTo>
                      <a:pt x="325776" y="43007"/>
                    </a:lnTo>
                    <a:lnTo>
                      <a:pt x="356804" y="73329"/>
                    </a:lnTo>
                    <a:lnTo>
                      <a:pt x="380453" y="109690"/>
                    </a:lnTo>
                    <a:lnTo>
                      <a:pt x="395522" y="150915"/>
                    </a:lnTo>
                    <a:lnTo>
                      <a:pt x="400811" y="195833"/>
                    </a:lnTo>
                    <a:lnTo>
                      <a:pt x="395522" y="240752"/>
                    </a:lnTo>
                    <a:lnTo>
                      <a:pt x="380453" y="281977"/>
                    </a:lnTo>
                    <a:lnTo>
                      <a:pt x="356804" y="318338"/>
                    </a:lnTo>
                    <a:lnTo>
                      <a:pt x="325776" y="348660"/>
                    </a:lnTo>
                    <a:lnTo>
                      <a:pt x="288566" y="371771"/>
                    </a:lnTo>
                    <a:lnTo>
                      <a:pt x="246377" y="386498"/>
                    </a:lnTo>
                    <a:lnTo>
                      <a:pt x="200405" y="391667"/>
                    </a:lnTo>
                    <a:lnTo>
                      <a:pt x="154434" y="386498"/>
                    </a:lnTo>
                    <a:lnTo>
                      <a:pt x="112245" y="371771"/>
                    </a:lnTo>
                    <a:lnTo>
                      <a:pt x="75035" y="348660"/>
                    </a:lnTo>
                    <a:lnTo>
                      <a:pt x="44007" y="318338"/>
                    </a:lnTo>
                    <a:lnTo>
                      <a:pt x="20358" y="281977"/>
                    </a:lnTo>
                    <a:lnTo>
                      <a:pt x="5289" y="240752"/>
                    </a:lnTo>
                    <a:lnTo>
                      <a:pt x="0" y="195833"/>
                    </a:lnTo>
                    <a:close/>
                  </a:path>
                </a:pathLst>
              </a:custGeom>
              <a:ln w="1981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7897368" y="4777740"/>
                <a:ext cx="1247140" cy="1191895"/>
              </a:xfrm>
              <a:custGeom>
                <a:avLst/>
                <a:gdLst/>
                <a:ahLst/>
                <a:cxnLst/>
                <a:rect l="l" t="t" r="r" b="b"/>
                <a:pathLst>
                  <a:path w="1247140" h="1191895">
                    <a:moveTo>
                      <a:pt x="0" y="1191768"/>
                    </a:moveTo>
                    <a:lnTo>
                      <a:pt x="1246631" y="1191768"/>
                    </a:lnTo>
                    <a:lnTo>
                      <a:pt x="1246631" y="0"/>
                    </a:lnTo>
                    <a:lnTo>
                      <a:pt x="0" y="0"/>
                    </a:lnTo>
                    <a:lnTo>
                      <a:pt x="0" y="1191768"/>
                    </a:lnTo>
                    <a:close/>
                  </a:path>
                </a:pathLst>
              </a:custGeom>
              <a:ln w="15240">
                <a:solidFill>
                  <a:srgbClr val="FF99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4" name="object 64"/>
            <p:cNvSpPr txBox="1"/>
            <p:nvPr/>
          </p:nvSpPr>
          <p:spPr>
            <a:xfrm>
              <a:off x="8182609" y="6502272"/>
              <a:ext cx="161925" cy="198755"/>
            </a:xfrm>
            <a:prstGeom prst="rect">
              <a:avLst/>
            </a:prstGeom>
          </p:spPr>
          <p:txBody>
            <a:bodyPr vert="horz" wrap="square" lIns="0" tIns="2159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70"/>
                </a:spcBef>
              </a:pPr>
              <a:r>
                <a:rPr sz="1000" spc="15" dirty="0">
                  <a:solidFill>
                    <a:srgbClr val="0C0C0C"/>
                  </a:solidFill>
                  <a:latin typeface="Arial Unicode MS"/>
                  <a:cs typeface="Arial Unicode MS"/>
                </a:rPr>
                <a:t>6</a:t>
              </a:r>
              <a:endParaRPr sz="1000">
                <a:latin typeface="Arial Unicode MS"/>
                <a:cs typeface="Arial Unicode MS"/>
              </a:endParaRPr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2579370" y="4516246"/>
              <a:ext cx="588010" cy="1016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50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zona</a:t>
              </a:r>
              <a:r>
                <a:rPr sz="500" spc="2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 </a:t>
              </a:r>
              <a:r>
                <a:rPr sz="50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de</a:t>
              </a:r>
              <a:r>
                <a:rPr sz="500" spc="2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 </a:t>
              </a:r>
              <a:r>
                <a:rPr sz="500" spc="-1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autobuses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4746752" y="4516246"/>
              <a:ext cx="588010" cy="1016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50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zona</a:t>
              </a:r>
              <a:r>
                <a:rPr sz="500" spc="2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 </a:t>
              </a:r>
              <a:r>
                <a:rPr sz="50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de</a:t>
              </a:r>
              <a:r>
                <a:rPr sz="500" spc="2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 </a:t>
              </a:r>
              <a:r>
                <a:rPr sz="500" spc="-1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autobuses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7459726" y="4544821"/>
              <a:ext cx="588010" cy="1016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50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zona</a:t>
              </a:r>
              <a:r>
                <a:rPr sz="500" spc="2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 </a:t>
              </a:r>
              <a:r>
                <a:rPr sz="50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de</a:t>
              </a:r>
              <a:r>
                <a:rPr sz="500" spc="2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 </a:t>
              </a:r>
              <a:r>
                <a:rPr sz="500" spc="-10" dirty="0">
                  <a:solidFill>
                    <a:srgbClr val="1F74F2"/>
                  </a:solidFill>
                  <a:latin typeface="Arial Unicode MS"/>
                  <a:cs typeface="Arial Unicode MS"/>
                </a:rPr>
                <a:t>autobuses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49" name="object 49"/>
            <p:cNvSpPr txBox="1"/>
            <p:nvPr/>
          </p:nvSpPr>
          <p:spPr>
            <a:xfrm>
              <a:off x="85140" y="4662551"/>
              <a:ext cx="1403350" cy="15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850" dirty="0">
                  <a:solidFill>
                    <a:srgbClr val="F94301"/>
                  </a:solidFill>
                  <a:latin typeface="Arial Unicode MS"/>
                  <a:cs typeface="Arial Unicode MS"/>
                </a:rPr>
                <a:t>Unidad</a:t>
              </a:r>
              <a:r>
                <a:rPr sz="850" spc="210" dirty="0">
                  <a:solidFill>
                    <a:srgbClr val="F94301"/>
                  </a:solidFill>
                  <a:latin typeface="Arial Unicode MS"/>
                  <a:cs typeface="Arial Unicode MS"/>
                </a:rPr>
                <a:t> </a:t>
              </a:r>
              <a:r>
                <a:rPr sz="850" dirty="0">
                  <a:solidFill>
                    <a:srgbClr val="F94301"/>
                  </a:solidFill>
                  <a:latin typeface="Arial Unicode MS"/>
                  <a:cs typeface="Arial Unicode MS"/>
                </a:rPr>
                <a:t>Generador-Zona</a:t>
              </a:r>
              <a:r>
                <a:rPr sz="850" spc="210" dirty="0">
                  <a:solidFill>
                    <a:srgbClr val="F94301"/>
                  </a:solidFill>
                  <a:latin typeface="Arial Unicode MS"/>
                  <a:cs typeface="Arial Unicode MS"/>
                </a:rPr>
                <a:t> </a:t>
              </a:r>
              <a:r>
                <a:rPr sz="850" spc="-25" dirty="0">
                  <a:solidFill>
                    <a:srgbClr val="F94301"/>
                  </a:solidFill>
                  <a:latin typeface="Arial Unicode MS"/>
                  <a:cs typeface="Arial Unicode MS"/>
                </a:rPr>
                <a:t>Tx</a:t>
              </a:r>
              <a:endParaRPr sz="850" dirty="0">
                <a:latin typeface="Arial Unicode MS"/>
                <a:cs typeface="Arial Unicode MS"/>
              </a:endParaRPr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3668267" y="4687951"/>
              <a:ext cx="767715" cy="1701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63500">
                <a:lnSpc>
                  <a:spcPct val="100000"/>
                </a:lnSpc>
                <a:spcBef>
                  <a:spcPts val="100"/>
                </a:spcBef>
              </a:pPr>
              <a:r>
                <a:rPr sz="950" dirty="0">
                  <a:solidFill>
                    <a:srgbClr val="FF00FF"/>
                  </a:solidFill>
                  <a:latin typeface="Arial Unicode MS"/>
                  <a:cs typeface="Arial Unicode MS"/>
                </a:rPr>
                <a:t>linea</a:t>
              </a:r>
              <a:r>
                <a:rPr sz="950" spc="65" dirty="0">
                  <a:solidFill>
                    <a:srgbClr val="FF00FF"/>
                  </a:solidFill>
                  <a:latin typeface="Arial Unicode MS"/>
                  <a:cs typeface="Arial Unicode MS"/>
                </a:rPr>
                <a:t> </a:t>
              </a:r>
              <a:r>
                <a:rPr sz="950" dirty="0">
                  <a:solidFill>
                    <a:srgbClr val="FF00FF"/>
                  </a:solidFill>
                  <a:latin typeface="Arial Unicode MS"/>
                  <a:cs typeface="Arial Unicode MS"/>
                </a:rPr>
                <a:t>zo</a:t>
              </a:r>
              <a:r>
                <a:rPr sz="950" spc="-95" dirty="0">
                  <a:solidFill>
                    <a:srgbClr val="FF00FF"/>
                  </a:solidFill>
                  <a:latin typeface="Arial Unicode MS"/>
                  <a:cs typeface="Arial Unicode MS"/>
                </a:rPr>
                <a:t> </a:t>
              </a:r>
              <a:r>
                <a:rPr sz="450" spc="-10" dirty="0">
                  <a:solidFill>
                    <a:srgbClr val="FF00FF"/>
                  </a:solidFill>
                  <a:latin typeface="Arial Unicode MS"/>
                  <a:cs typeface="Arial Unicode MS"/>
                </a:rPr>
                <a:t>nordeste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5600191" y="4792726"/>
              <a:ext cx="1085215" cy="193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solidFill>
                    <a:srgbClr val="009900"/>
                  </a:solidFill>
                  <a:latin typeface="Arial Unicode MS"/>
                  <a:cs typeface="Arial Unicode MS"/>
                </a:rPr>
                <a:t>Tra</a:t>
              </a:r>
              <a:r>
                <a:rPr sz="800" dirty="0">
                  <a:solidFill>
                    <a:srgbClr val="009900"/>
                  </a:solidFill>
                  <a:latin typeface="Arial Unicode MS"/>
                  <a:cs typeface="Arial Unicode MS"/>
                </a:rPr>
                <a:t>zona</a:t>
              </a:r>
              <a:r>
                <a:rPr sz="800" spc="40" dirty="0">
                  <a:solidFill>
                    <a:srgbClr val="009900"/>
                  </a:solidFill>
                  <a:latin typeface="Arial Unicode MS"/>
                  <a:cs typeface="Arial Unicode MS"/>
                </a:rPr>
                <a:t> </a:t>
              </a:r>
              <a:r>
                <a:rPr sz="800" dirty="0">
                  <a:solidFill>
                    <a:srgbClr val="009900"/>
                  </a:solidFill>
                  <a:latin typeface="Arial Unicode MS"/>
                  <a:cs typeface="Arial Unicode MS"/>
                </a:rPr>
                <a:t>más</a:t>
              </a:r>
              <a:r>
                <a:rPr sz="800" spc="40" dirty="0">
                  <a:solidFill>
                    <a:srgbClr val="009900"/>
                  </a:solidFill>
                  <a:latin typeface="Arial Unicode MS"/>
                  <a:cs typeface="Arial Unicode MS"/>
                </a:rPr>
                <a:t> </a:t>
              </a:r>
              <a:r>
                <a:rPr sz="800" spc="-10" dirty="0">
                  <a:solidFill>
                    <a:srgbClr val="009900"/>
                  </a:solidFill>
                  <a:latin typeface="Arial Unicode MS"/>
                  <a:cs typeface="Arial Unicode MS"/>
                </a:rPr>
                <a:t>antigua</a:t>
              </a:r>
              <a:endParaRPr sz="800">
                <a:latin typeface="Arial Unicode MS"/>
                <a:cs typeface="Arial Unicode MS"/>
              </a:endParaRPr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8124190" y="4799203"/>
              <a:ext cx="356235" cy="1625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900" spc="45" dirty="0">
                  <a:solidFill>
                    <a:srgbClr val="FF9900"/>
                  </a:solidFill>
                  <a:latin typeface="Arial Unicode MS"/>
                  <a:cs typeface="Arial Unicode MS"/>
                </a:rPr>
                <a:t>Motor</a:t>
              </a:r>
              <a:endParaRPr sz="900">
                <a:latin typeface="Arial Unicode MS"/>
                <a:cs typeface="Arial Unicode MS"/>
              </a:endParaRPr>
            </a:p>
          </p:txBody>
        </p:sp>
        <p:sp>
          <p:nvSpPr>
            <p:cNvPr id="53" name="object 53"/>
            <p:cNvSpPr txBox="1"/>
            <p:nvPr/>
          </p:nvSpPr>
          <p:spPr>
            <a:xfrm>
              <a:off x="8514588" y="4773803"/>
              <a:ext cx="622300" cy="193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5240">
                <a:lnSpc>
                  <a:spcPct val="100000"/>
                </a:lnSpc>
                <a:spcBef>
                  <a:spcPts val="100"/>
                </a:spcBef>
              </a:pPr>
              <a:r>
                <a:rPr sz="1100" spc="-20" dirty="0">
                  <a:solidFill>
                    <a:srgbClr val="FF9900"/>
                  </a:solidFill>
                  <a:latin typeface="Arial Unicode MS"/>
                  <a:cs typeface="Arial Unicode MS"/>
                </a:rPr>
                <a:t>zona</a:t>
              </a:r>
              <a:endParaRPr sz="1100">
                <a:latin typeface="Arial Unicode MS"/>
                <a:cs typeface="Arial Unicode MS"/>
              </a:endParaRPr>
            </a:p>
          </p:txBody>
        </p:sp>
        <p:sp>
          <p:nvSpPr>
            <p:cNvPr id="54" name="object 54"/>
            <p:cNvSpPr txBox="1"/>
            <p:nvPr/>
          </p:nvSpPr>
          <p:spPr>
            <a:xfrm>
              <a:off x="1151331" y="4878323"/>
              <a:ext cx="1137285" cy="193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800" dirty="0">
                  <a:solidFill>
                    <a:srgbClr val="009900"/>
                  </a:solidFill>
                  <a:latin typeface="Arial Unicode MS"/>
                  <a:cs typeface="Arial Unicode MS"/>
                </a:rPr>
                <a:t>Transformador</a:t>
              </a:r>
              <a:r>
                <a:rPr sz="800" spc="270" dirty="0">
                  <a:solidFill>
                    <a:srgbClr val="009900"/>
                  </a:solidFill>
                  <a:latin typeface="Arial Unicode MS"/>
                  <a:cs typeface="Arial Unicode MS"/>
                </a:rPr>
                <a:t>  </a:t>
              </a:r>
              <a:r>
                <a:rPr sz="1100" spc="-20" dirty="0">
                  <a:solidFill>
                    <a:srgbClr val="009900"/>
                  </a:solidFill>
                  <a:latin typeface="Arial Unicode MS"/>
                  <a:cs typeface="Arial Unicode MS"/>
                </a:rPr>
                <a:t>zona</a:t>
              </a:r>
              <a:endParaRPr sz="1100">
                <a:latin typeface="Arial Unicode MS"/>
                <a:cs typeface="Arial Unicode MS"/>
              </a:endParaRPr>
            </a:p>
          </p:txBody>
        </p:sp>
        <p:sp>
          <p:nvSpPr>
            <p:cNvPr id="55" name="object 55"/>
            <p:cNvSpPr txBox="1"/>
            <p:nvPr/>
          </p:nvSpPr>
          <p:spPr>
            <a:xfrm>
              <a:off x="278688" y="5152263"/>
              <a:ext cx="142240" cy="269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600" spc="-20" dirty="0">
                  <a:solidFill>
                    <a:srgbClr val="000099"/>
                  </a:solidFill>
                  <a:latin typeface="Arial Unicode MS"/>
                  <a:cs typeface="Arial Unicode MS"/>
                </a:rPr>
                <a:t>~</a:t>
              </a:r>
              <a:endParaRPr sz="1600">
                <a:latin typeface="Arial Unicode MS"/>
                <a:cs typeface="Arial Unicode MS"/>
              </a:endParaRPr>
            </a:p>
          </p:txBody>
        </p:sp>
        <p:sp>
          <p:nvSpPr>
            <p:cNvPr id="56" name="object 56"/>
            <p:cNvSpPr txBox="1"/>
            <p:nvPr/>
          </p:nvSpPr>
          <p:spPr>
            <a:xfrm>
              <a:off x="78739" y="5640476"/>
              <a:ext cx="638810" cy="1701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950" spc="-10" dirty="0">
                  <a:solidFill>
                    <a:srgbClr val="000099"/>
                  </a:solidFill>
                  <a:latin typeface="Arial Unicode MS"/>
                  <a:cs typeface="Arial Unicode MS"/>
                </a:rPr>
                <a:t>Generador</a:t>
              </a:r>
              <a:endParaRPr sz="950">
                <a:latin typeface="Arial Unicode MS"/>
                <a:cs typeface="Arial Unicode MS"/>
              </a:endParaRPr>
            </a:p>
          </p:txBody>
        </p:sp>
        <p:sp>
          <p:nvSpPr>
            <p:cNvPr id="57" name="object 57"/>
            <p:cNvSpPr txBox="1"/>
            <p:nvPr/>
          </p:nvSpPr>
          <p:spPr>
            <a:xfrm>
              <a:off x="1211682" y="5631179"/>
              <a:ext cx="473861" cy="182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spc="-50" dirty="0">
                  <a:solidFill>
                    <a:srgbClr val="000099"/>
                  </a:solidFill>
                  <a:latin typeface="Arial Unicode MS"/>
                  <a:cs typeface="Arial Unicode MS"/>
                </a:rPr>
                <a:t>XFMR</a:t>
              </a:r>
              <a:endParaRPr sz="1100" dirty="0">
                <a:latin typeface="Arial Unicode MS"/>
                <a:cs typeface="Arial Unicode MS"/>
              </a:endParaRPr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2639695" y="5694527"/>
              <a:ext cx="250825" cy="939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450" spc="-10" dirty="0">
                  <a:solidFill>
                    <a:srgbClr val="000099"/>
                  </a:solidFill>
                  <a:latin typeface="Arial Unicode MS"/>
                  <a:cs typeface="Arial Unicode MS"/>
                </a:rPr>
                <a:t>Autobús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59" name="object 59"/>
            <p:cNvSpPr txBox="1"/>
            <p:nvPr/>
          </p:nvSpPr>
          <p:spPr>
            <a:xfrm>
              <a:off x="3668267" y="5640628"/>
              <a:ext cx="500380" cy="1473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97790">
                <a:lnSpc>
                  <a:spcPct val="100000"/>
                </a:lnSpc>
                <a:spcBef>
                  <a:spcPts val="100"/>
                </a:spcBef>
              </a:pPr>
              <a:r>
                <a:rPr sz="800" spc="-10" dirty="0">
                  <a:solidFill>
                    <a:srgbClr val="000099"/>
                  </a:solidFill>
                  <a:latin typeface="Arial Unicode MS"/>
                  <a:cs typeface="Arial Unicode MS"/>
                </a:rPr>
                <a:t>Línea</a:t>
              </a:r>
              <a:endParaRPr sz="800">
                <a:latin typeface="Arial Unicode MS"/>
                <a:cs typeface="Arial Unicode MS"/>
              </a:endParaRPr>
            </a:p>
          </p:txBody>
        </p:sp>
        <p:sp>
          <p:nvSpPr>
            <p:cNvPr id="60" name="object 60"/>
            <p:cNvSpPr txBox="1"/>
            <p:nvPr/>
          </p:nvSpPr>
          <p:spPr>
            <a:xfrm>
              <a:off x="4819650" y="5685078"/>
              <a:ext cx="250825" cy="939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450" spc="-10" dirty="0">
                  <a:solidFill>
                    <a:srgbClr val="000099"/>
                  </a:solidFill>
                  <a:latin typeface="Arial Unicode MS"/>
                  <a:cs typeface="Arial Unicode MS"/>
                </a:rPr>
                <a:t>Autobús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61" name="object 61"/>
            <p:cNvSpPr txBox="1"/>
            <p:nvPr/>
          </p:nvSpPr>
          <p:spPr>
            <a:xfrm>
              <a:off x="6076315" y="5583326"/>
              <a:ext cx="524459" cy="182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spc="-50" dirty="0">
                  <a:solidFill>
                    <a:srgbClr val="000099"/>
                  </a:solidFill>
                  <a:latin typeface="Arial Unicode MS"/>
                  <a:cs typeface="Arial Unicode MS"/>
                </a:rPr>
                <a:t>XFMR</a:t>
              </a:r>
              <a:endParaRPr sz="1100">
                <a:latin typeface="Arial Unicode MS"/>
                <a:cs typeface="Arial Unicode MS"/>
              </a:endParaRPr>
            </a:p>
          </p:txBody>
        </p:sp>
        <p:sp>
          <p:nvSpPr>
            <p:cNvPr id="62" name="object 62"/>
            <p:cNvSpPr txBox="1"/>
            <p:nvPr/>
          </p:nvSpPr>
          <p:spPr>
            <a:xfrm>
              <a:off x="7542403" y="5665876"/>
              <a:ext cx="250825" cy="939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450" spc="-10" dirty="0">
                  <a:solidFill>
                    <a:srgbClr val="000099"/>
                  </a:solidFill>
                  <a:latin typeface="Arial Unicode MS"/>
                  <a:cs typeface="Arial Unicode MS"/>
                </a:rPr>
                <a:t>Autobús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63" name="object 63"/>
            <p:cNvSpPr txBox="1"/>
            <p:nvPr/>
          </p:nvSpPr>
          <p:spPr>
            <a:xfrm>
              <a:off x="8514588" y="5608726"/>
              <a:ext cx="622300" cy="1625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98425">
                <a:lnSpc>
                  <a:spcPct val="100000"/>
                </a:lnSpc>
                <a:spcBef>
                  <a:spcPts val="100"/>
                </a:spcBef>
              </a:pPr>
              <a:r>
                <a:rPr sz="900" spc="45" dirty="0">
                  <a:solidFill>
                    <a:srgbClr val="000099"/>
                  </a:solidFill>
                  <a:latin typeface="Arial Unicode MS"/>
                  <a:cs typeface="Arial Unicode MS"/>
                </a:rPr>
                <a:t>Motor</a:t>
              </a:r>
              <a:endParaRPr sz="900">
                <a:latin typeface="Arial Unicode MS"/>
                <a:cs typeface="Arial Unicode MS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1576" y="761238"/>
            <a:ext cx="753643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0" spc="-55" dirty="0">
                <a:solidFill>
                  <a:srgbClr val="3366FF"/>
                </a:solidFill>
                <a:latin typeface="Arial Unicode MS"/>
                <a:cs typeface="Arial Unicode MS"/>
              </a:rPr>
              <a:t>QUÉ</a:t>
            </a:r>
            <a:r>
              <a:rPr sz="1800" b="1" i="0" spc="-3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800" b="1" i="0" spc="-10" dirty="0">
                <a:solidFill>
                  <a:srgbClr val="3366FF"/>
                </a:solidFill>
                <a:latin typeface="Arial Unicode MS"/>
                <a:cs typeface="Arial Unicode MS"/>
              </a:rPr>
              <a:t>INFORMACIÓN</a:t>
            </a:r>
            <a:r>
              <a:rPr sz="1800" b="1" i="0" spc="-3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800" b="1" i="0" spc="-225" dirty="0">
                <a:solidFill>
                  <a:srgbClr val="3366FF"/>
                </a:solidFill>
                <a:latin typeface="Arial Unicode MS"/>
                <a:cs typeface="Arial Unicode MS"/>
              </a:rPr>
              <a:t>SE</a:t>
            </a:r>
            <a:r>
              <a:rPr sz="1800" b="1" i="0" spc="-3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800" b="1" i="0" spc="-114" dirty="0">
                <a:solidFill>
                  <a:srgbClr val="3366FF"/>
                </a:solidFill>
                <a:latin typeface="Arial Unicode MS"/>
                <a:cs typeface="Arial Unicode MS"/>
              </a:rPr>
              <a:t>REQUIERE</a:t>
            </a:r>
            <a:r>
              <a:rPr sz="1800" b="1" i="0" spc="-3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800" b="1" i="0" spc="-114" dirty="0">
                <a:solidFill>
                  <a:srgbClr val="3366FF"/>
                </a:solidFill>
                <a:latin typeface="Arial Unicode MS"/>
                <a:cs typeface="Arial Unicode MS"/>
              </a:rPr>
              <a:t>PARA</a:t>
            </a:r>
            <a:r>
              <a:rPr sz="1800" b="1" i="0" spc="-3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800" b="1" i="0" spc="-80" dirty="0">
                <a:solidFill>
                  <a:srgbClr val="3366FF"/>
                </a:solidFill>
                <a:latin typeface="Arial Unicode MS"/>
                <a:cs typeface="Arial Unicode MS"/>
              </a:rPr>
              <a:t>APLICAR</a:t>
            </a:r>
            <a:r>
              <a:rPr sz="1800" b="1" i="0" spc="-30" dirty="0">
                <a:solidFill>
                  <a:srgbClr val="3366FF"/>
                </a:solidFill>
                <a:latin typeface="Arial Unicode MS"/>
                <a:cs typeface="Arial Unicode MS"/>
              </a:rPr>
              <a:t> LA </a:t>
            </a:r>
            <a:r>
              <a:rPr sz="1800" b="1" i="0" spc="-50" dirty="0">
                <a:solidFill>
                  <a:srgbClr val="3366FF"/>
                </a:solidFill>
                <a:latin typeface="Arial Unicode MS"/>
                <a:cs typeface="Arial Unicode MS"/>
              </a:rPr>
              <a:t>PROTECCIÓN</a:t>
            </a:r>
            <a:endParaRPr sz="1800" b="1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4791" y="1621916"/>
            <a:ext cx="8268209" cy="5472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indent="-251460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64160" algn="l"/>
              </a:tabLst>
            </a:pPr>
            <a:r>
              <a:rPr sz="1600" spc="55" dirty="0">
                <a:latin typeface="Arial Unicode MS"/>
                <a:cs typeface="Arial Unicode MS"/>
              </a:rPr>
              <a:t>Diagrama</a:t>
            </a:r>
            <a:r>
              <a:rPr sz="1600" spc="50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unifilar</a:t>
            </a:r>
            <a:r>
              <a:rPr sz="1600" spc="5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del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50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o</a:t>
            </a:r>
            <a:r>
              <a:rPr sz="1600" spc="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área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involucrada</a:t>
            </a:r>
            <a:endParaRPr sz="1600" dirty="0">
              <a:latin typeface="Arial Unicode MS"/>
              <a:cs typeface="Arial Unicode MS"/>
            </a:endParaRPr>
          </a:p>
          <a:p>
            <a:pPr marL="250190" marR="5080" indent="-250190" algn="just">
              <a:lnSpc>
                <a:spcPct val="117600"/>
              </a:lnSpc>
              <a:spcBef>
                <a:spcPts val="1180"/>
              </a:spcBef>
              <a:buAutoNum type="arabicPeriod"/>
              <a:tabLst>
                <a:tab pos="250190" algn="l"/>
              </a:tabLst>
            </a:pPr>
            <a:r>
              <a:rPr sz="1600" spc="50" dirty="0">
                <a:latin typeface="Arial Unicode MS"/>
                <a:cs typeface="Arial Unicode MS"/>
              </a:rPr>
              <a:t>Impedancias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conexiones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equipos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potencia,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frecuencia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del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sistema, </a:t>
            </a:r>
            <a:r>
              <a:rPr sz="1600" dirty="0">
                <a:latin typeface="Arial Unicode MS"/>
                <a:cs typeface="Arial Unicode MS"/>
              </a:rPr>
              <a:t>nivel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tensión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secuencia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fases</a:t>
            </a:r>
            <a:endParaRPr sz="1600" dirty="0">
              <a:latin typeface="Arial Unicode MS"/>
              <a:cs typeface="Arial Unicode MS"/>
            </a:endParaRPr>
          </a:p>
          <a:p>
            <a:pPr marL="250190" indent="-237490" algn="just">
              <a:lnSpc>
                <a:spcPct val="100000"/>
              </a:lnSpc>
              <a:spcBef>
                <a:spcPts val="1560"/>
              </a:spcBef>
              <a:buAutoNum type="arabicPeriod"/>
              <a:tabLst>
                <a:tab pos="250190" algn="l"/>
              </a:tabLst>
            </a:pPr>
            <a:r>
              <a:rPr sz="1600" dirty="0">
                <a:latin typeface="Arial Unicode MS"/>
                <a:cs typeface="Arial Unicode MS"/>
              </a:rPr>
              <a:t>Esquemas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existentes</a:t>
            </a:r>
            <a:endParaRPr sz="1600" dirty="0">
              <a:latin typeface="Arial Unicode MS"/>
              <a:cs typeface="Arial Unicode MS"/>
            </a:endParaRPr>
          </a:p>
          <a:p>
            <a:pPr marL="236220" indent="-223520" algn="just">
              <a:lnSpc>
                <a:spcPct val="100000"/>
              </a:lnSpc>
              <a:spcBef>
                <a:spcPts val="1660"/>
              </a:spcBef>
              <a:buAutoNum type="arabicPeriod"/>
              <a:tabLst>
                <a:tab pos="236220" algn="l"/>
              </a:tabLst>
            </a:pPr>
            <a:r>
              <a:rPr sz="1600" dirty="0">
                <a:latin typeface="Arial Unicode MS"/>
                <a:cs typeface="Arial Unicode MS"/>
              </a:rPr>
              <a:t>Procedimientos</a:t>
            </a:r>
            <a:r>
              <a:rPr sz="1600" spc="16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operativos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prácticas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afectan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protección</a:t>
            </a:r>
            <a:endParaRPr sz="1600" dirty="0">
              <a:latin typeface="Arial Unicode MS"/>
              <a:cs typeface="Arial Unicode MS"/>
            </a:endParaRPr>
          </a:p>
          <a:p>
            <a:pPr marL="12700" marR="630555" algn="just">
              <a:lnSpc>
                <a:spcPct val="125099"/>
              </a:lnSpc>
              <a:spcBef>
                <a:spcPts val="1200"/>
              </a:spcBef>
              <a:buAutoNum type="arabicPeriod"/>
              <a:tabLst>
                <a:tab pos="236220" algn="l"/>
              </a:tabLst>
            </a:pPr>
            <a:r>
              <a:rPr sz="1600" spc="65" dirty="0">
                <a:latin typeface="Arial Unicode MS"/>
                <a:cs typeface="Arial Unicode MS"/>
              </a:rPr>
              <a:t>Importancia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protección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requerida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tiempos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máximos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lang="es-ES" sz="1600" spc="-10" dirty="0" err="1" smtClean="0">
                <a:latin typeface="Arial Unicode MS"/>
                <a:cs typeface="Arial Unicode MS"/>
              </a:rPr>
              <a:t>operacion</a:t>
            </a:r>
            <a:r>
              <a:rPr sz="1600" spc="-10" dirty="0" smtClean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permitidos</a:t>
            </a:r>
            <a:endParaRPr sz="1600" dirty="0">
              <a:latin typeface="Arial Unicode MS"/>
              <a:cs typeface="Arial Unicode MS"/>
            </a:endParaRPr>
          </a:p>
          <a:p>
            <a:pPr marL="208279" indent="-195580" algn="just">
              <a:lnSpc>
                <a:spcPct val="100000"/>
              </a:lnSpc>
              <a:spcBef>
                <a:spcPts val="1880"/>
              </a:spcBef>
              <a:buAutoNum type="arabicPeriod"/>
              <a:tabLst>
                <a:tab pos="208279" algn="l"/>
              </a:tabLst>
            </a:pPr>
            <a:r>
              <a:rPr sz="1600" dirty="0">
                <a:latin typeface="Arial Unicode MS"/>
                <a:cs typeface="Arial Unicode MS"/>
              </a:rPr>
              <a:t>Estudios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fallas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1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sistema</a:t>
            </a:r>
            <a:endParaRPr sz="16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80"/>
              </a:spcBef>
              <a:buAutoNum type="arabicPeriod"/>
            </a:pPr>
            <a:endParaRPr sz="1600" dirty="0">
              <a:latin typeface="Arial Unicode MS"/>
              <a:cs typeface="Arial Unicode MS"/>
            </a:endParaRPr>
          </a:p>
          <a:p>
            <a:pPr marL="222250" indent="-209550" algn="just">
              <a:lnSpc>
                <a:spcPct val="100000"/>
              </a:lnSpc>
              <a:buAutoNum type="arabicPeriod"/>
              <a:tabLst>
                <a:tab pos="222250" algn="l"/>
              </a:tabLst>
            </a:pPr>
            <a:r>
              <a:rPr sz="1600" dirty="0">
                <a:latin typeface="Arial Unicode MS"/>
                <a:cs typeface="Arial Unicode MS"/>
              </a:rPr>
              <a:t>Carga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máxima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límites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oscilación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sistema</a:t>
            </a:r>
            <a:endParaRPr sz="1600" dirty="0">
              <a:latin typeface="Arial Unicode MS"/>
              <a:cs typeface="Arial Unicode MS"/>
            </a:endParaRPr>
          </a:p>
          <a:p>
            <a:pPr marL="250190" indent="-237490" algn="just">
              <a:lnSpc>
                <a:spcPct val="100000"/>
              </a:lnSpc>
              <a:spcBef>
                <a:spcPts val="1600"/>
              </a:spcBef>
              <a:buAutoNum type="arabicPeriod"/>
              <a:tabLst>
                <a:tab pos="250190" algn="l"/>
              </a:tabLst>
            </a:pPr>
            <a:r>
              <a:rPr sz="1600" dirty="0">
                <a:latin typeface="Arial Unicode MS"/>
                <a:cs typeface="Arial Unicode MS"/>
              </a:rPr>
              <a:t>Ubicaciones,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conexiones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1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relaciones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135" dirty="0">
                <a:latin typeface="Arial Unicode MS"/>
                <a:cs typeface="Arial Unicode MS"/>
              </a:rPr>
              <a:t> </a:t>
            </a:r>
            <a:r>
              <a:rPr sz="1600" spc="-130" dirty="0">
                <a:latin typeface="Arial Unicode MS"/>
                <a:cs typeface="Arial Unicode MS"/>
              </a:rPr>
              <a:t>TC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13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TT</a:t>
            </a:r>
            <a:endParaRPr sz="1600" dirty="0">
              <a:latin typeface="Arial Unicode MS"/>
              <a:cs typeface="Arial Unicode MS"/>
            </a:endParaRPr>
          </a:p>
          <a:p>
            <a:pPr marL="264160" indent="-251460" algn="just">
              <a:lnSpc>
                <a:spcPct val="100000"/>
              </a:lnSpc>
              <a:spcBef>
                <a:spcPts val="1460"/>
              </a:spcBef>
              <a:buAutoNum type="arabicPeriod"/>
              <a:tabLst>
                <a:tab pos="264160" algn="l"/>
              </a:tabLst>
            </a:pPr>
            <a:r>
              <a:rPr sz="1600" dirty="0">
                <a:latin typeface="Arial Unicode MS"/>
                <a:cs typeface="Arial Unicode MS"/>
              </a:rPr>
              <a:t>Expectativa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de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50" dirty="0" err="1">
                <a:latin typeface="Arial Unicode MS"/>
                <a:cs typeface="Arial Unicode MS"/>
              </a:rPr>
              <a:t>expansión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spc="85" dirty="0" err="1" smtClean="0">
                <a:latin typeface="Arial Unicode MS"/>
                <a:cs typeface="Arial Unicode MS"/>
              </a:rPr>
              <a:t>futura</a:t>
            </a:r>
            <a:endParaRPr lang="es-ES" sz="1600" spc="85" dirty="0" smtClean="0">
              <a:latin typeface="Arial Unicode MS"/>
              <a:cs typeface="Arial Unicode MS"/>
            </a:endParaRPr>
          </a:p>
          <a:p>
            <a:pPr marL="264160" indent="-251460" algn="just">
              <a:spcBef>
                <a:spcPts val="1460"/>
              </a:spcBef>
              <a:buFontTx/>
              <a:buAutoNum type="arabicPeriod"/>
              <a:tabLst>
                <a:tab pos="264160" algn="l"/>
              </a:tabLst>
            </a:pPr>
            <a:r>
              <a:rPr lang="es-ES" sz="1600" spc="155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Cualquier</a:t>
            </a:r>
            <a:r>
              <a:rPr lang="es-ES" sz="1600" spc="16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consideración</a:t>
            </a:r>
            <a:r>
              <a:rPr lang="es-ES" sz="1600" spc="16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especial</a:t>
            </a:r>
            <a:r>
              <a:rPr lang="es-ES" sz="1600" spc="155" dirty="0" smtClean="0">
                <a:latin typeface="Arial Unicode MS"/>
                <a:cs typeface="Arial Unicode MS"/>
              </a:rPr>
              <a:t> </a:t>
            </a:r>
            <a:r>
              <a:rPr lang="es-ES" sz="1600" spc="50" dirty="0" smtClean="0">
                <a:latin typeface="Arial Unicode MS"/>
                <a:cs typeface="Arial Unicode MS"/>
              </a:rPr>
              <a:t>para</a:t>
            </a:r>
            <a:r>
              <a:rPr lang="es-ES" sz="1600" spc="160" dirty="0" smtClean="0">
                <a:latin typeface="Arial Unicode MS"/>
                <a:cs typeface="Arial Unicode MS"/>
              </a:rPr>
              <a:t> </a:t>
            </a:r>
            <a:r>
              <a:rPr lang="es-ES" sz="1600" dirty="0" smtClean="0">
                <a:latin typeface="Arial Unicode MS"/>
                <a:cs typeface="Arial Unicode MS"/>
              </a:rPr>
              <a:t>la</a:t>
            </a:r>
            <a:r>
              <a:rPr lang="es-ES" sz="1600" spc="160" dirty="0" smtClean="0">
                <a:latin typeface="Arial Unicode MS"/>
                <a:cs typeface="Arial Unicode MS"/>
              </a:rPr>
              <a:t> </a:t>
            </a:r>
            <a:r>
              <a:rPr lang="es-ES" sz="1600" spc="-10" dirty="0" smtClean="0">
                <a:latin typeface="Arial Unicode MS"/>
                <a:cs typeface="Arial Unicode MS"/>
              </a:rPr>
              <a:t>aplicación.</a:t>
            </a:r>
            <a:endParaRPr lang="es-ES" sz="1600" dirty="0" smtClean="0">
              <a:latin typeface="Arial Unicode MS"/>
              <a:cs typeface="Arial Unicode MS"/>
            </a:endParaRPr>
          </a:p>
          <a:p>
            <a:pPr marL="264160" indent="-251460">
              <a:lnSpc>
                <a:spcPct val="100000"/>
              </a:lnSpc>
              <a:spcBef>
                <a:spcPts val="1460"/>
              </a:spcBef>
              <a:buAutoNum type="arabicPeriod"/>
              <a:tabLst>
                <a:tab pos="264160" algn="l"/>
              </a:tabLst>
            </a:pPr>
            <a:endParaRPr sz="1800" dirty="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08009" y="6511035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0C0C0C"/>
                </a:solidFill>
                <a:latin typeface="Arial Unicode MS"/>
                <a:cs typeface="Arial Unicode MS"/>
              </a:rPr>
              <a:t>11</a:t>
            </a:r>
            <a:endParaRPr sz="1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04078" y="435355"/>
            <a:ext cx="215455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0070C0"/>
                </a:solidFill>
                <a:latin typeface="Arial Unicode MS"/>
                <a:cs typeface="Arial Unicode MS"/>
              </a:rPr>
              <a:t>C37.2:</a:t>
            </a:r>
            <a:r>
              <a:rPr sz="1800" b="1" spc="-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n-US" b="1" spc="-65" dirty="0" smtClean="0">
                <a:solidFill>
                  <a:srgbClr val="0070C0"/>
                </a:solidFill>
              </a:rPr>
              <a:t>NÚMEROS </a:t>
            </a:r>
            <a:r>
              <a:rPr sz="1800" b="1" spc="-3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DISPOSITIVO</a:t>
            </a:r>
            <a:endParaRPr sz="18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52769" y="3260216"/>
            <a:ext cx="1771014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65" dirty="0">
                <a:latin typeface="Arial Unicode MS"/>
                <a:cs typeface="Arial Unicode MS"/>
              </a:rPr>
              <a:t>listado</a:t>
            </a:r>
            <a:r>
              <a:rPr sz="2100" spc="-10" dirty="0">
                <a:latin typeface="Arial Unicode MS"/>
                <a:cs typeface="Arial Unicode MS"/>
              </a:rPr>
              <a:t> </a:t>
            </a:r>
            <a:r>
              <a:rPr sz="2100" spc="40" dirty="0">
                <a:latin typeface="Arial Unicode MS"/>
                <a:cs typeface="Arial Unicode MS"/>
              </a:rPr>
              <a:t>parcial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140" y="1215897"/>
            <a:ext cx="2827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0" spc="-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DIAGRAMA</a:t>
            </a:r>
            <a:r>
              <a:rPr sz="1800" b="1" i="0" spc="-5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ES" sz="1800" b="1" i="0" spc="-105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UNIFILAR</a:t>
            </a:r>
            <a:endParaRPr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13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2860" y="2287651"/>
            <a:ext cx="7214870" cy="4003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15925" indent="-342900" algn="just">
              <a:lnSpc>
                <a:spcPct val="12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400" spc="55" dirty="0">
                <a:latin typeface="Arial Unicode MS"/>
                <a:cs typeface="Arial Unicode MS"/>
              </a:rPr>
              <a:t>Diagrama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no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dimensionado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que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muestra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cómo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conectan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las </a:t>
            </a:r>
            <a:r>
              <a:rPr sz="2400" dirty="0">
                <a:latin typeface="Arial Unicode MS"/>
                <a:cs typeface="Arial Unicode MS"/>
              </a:rPr>
              <a:t>piezas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del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equipo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eléctrico</a:t>
            </a:r>
            <a:endParaRPr sz="2400" dirty="0">
              <a:latin typeface="Arial Unicode MS"/>
              <a:cs typeface="Arial Unicode MS"/>
            </a:endParaRPr>
          </a:p>
          <a:p>
            <a:pPr marL="355600" indent="-342900" algn="just">
              <a:lnSpc>
                <a:spcPct val="100000"/>
              </a:lnSpc>
              <a:spcBef>
                <a:spcPts val="1825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Arial Unicode MS"/>
                <a:cs typeface="Arial Unicode MS"/>
              </a:rPr>
              <a:t>Simplificación</a:t>
            </a:r>
            <a:r>
              <a:rPr sz="2400" spc="25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del</a:t>
            </a:r>
            <a:r>
              <a:rPr sz="2400" spc="25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sistema</a:t>
            </a:r>
            <a:r>
              <a:rPr sz="2400" spc="25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actual</a:t>
            </a:r>
            <a:endParaRPr sz="2400" dirty="0">
              <a:latin typeface="Arial Unicode MS"/>
              <a:cs typeface="Arial Unicode MS"/>
            </a:endParaRPr>
          </a:p>
          <a:p>
            <a:pPr marL="355600" marR="5080" indent="-342900" algn="just">
              <a:lnSpc>
                <a:spcPct val="120000"/>
              </a:lnSpc>
              <a:spcBef>
                <a:spcPts val="1405"/>
              </a:spcBef>
              <a:buFont typeface="Arial" panose="020B0604020202020204" pitchFamily="34" charset="0"/>
              <a:buChar char="•"/>
            </a:pPr>
            <a:r>
              <a:rPr sz="2400" spc="-55" dirty="0">
                <a:latin typeface="Arial Unicode MS"/>
                <a:cs typeface="Arial Unicode MS"/>
              </a:rPr>
              <a:t>El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equipo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muestra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como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cajas,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círculos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otros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símbolos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45" dirty="0">
                <a:latin typeface="Arial Unicode MS"/>
                <a:cs typeface="Arial Unicode MS"/>
              </a:rPr>
              <a:t>gráficos </a:t>
            </a:r>
            <a:r>
              <a:rPr sz="2400" spc="-10" dirty="0">
                <a:latin typeface="Arial Unicode MS"/>
                <a:cs typeface="Arial Unicode MS"/>
              </a:rPr>
              <a:t>simples.</a:t>
            </a:r>
            <a:endParaRPr sz="2400" dirty="0">
              <a:latin typeface="Arial Unicode MS"/>
              <a:cs typeface="Arial Unicode MS"/>
            </a:endParaRPr>
          </a:p>
          <a:p>
            <a:pPr marL="355600" indent="-342900" algn="just">
              <a:lnSpc>
                <a:spcPct val="100000"/>
              </a:lnSpc>
              <a:spcBef>
                <a:spcPts val="2040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símbolos</a:t>
            </a:r>
            <a:r>
              <a:rPr sz="2400" spc="60" dirty="0">
                <a:latin typeface="Arial Unicode MS"/>
                <a:cs typeface="Arial Unicode MS"/>
              </a:rPr>
              <a:t> deben</a:t>
            </a:r>
            <a:r>
              <a:rPr sz="2400" spc="55" dirty="0">
                <a:latin typeface="Arial Unicode MS"/>
                <a:cs typeface="Arial Unicode MS"/>
              </a:rPr>
              <a:t> seguir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convenciones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ANSI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o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IEC</a:t>
            </a:r>
            <a:endParaRPr sz="24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636" y="1066800"/>
            <a:ext cx="8220919" cy="54041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9740" y="439165"/>
            <a:ext cx="319786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35" dirty="0">
                <a:solidFill>
                  <a:srgbClr val="3366FF"/>
                </a:solidFill>
                <a:latin typeface="Arial Unicode MS"/>
                <a:cs typeface="Arial Unicode MS"/>
              </a:rPr>
              <a:t>SÍMBOLOS</a:t>
            </a:r>
            <a:r>
              <a:rPr sz="2000" b="1" i="0" spc="-10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114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2000" b="1" i="0" spc="-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20" dirty="0">
                <a:solidFill>
                  <a:srgbClr val="3366FF"/>
                </a:solidFill>
                <a:latin typeface="Arial Unicode MS"/>
                <a:cs typeface="Arial Unicode MS"/>
              </a:rPr>
              <a:t>LÍNEA</a:t>
            </a:r>
            <a:r>
              <a:rPr sz="2000" b="1" i="0" spc="-7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45" dirty="0">
                <a:solidFill>
                  <a:srgbClr val="3366FF"/>
                </a:solidFill>
                <a:latin typeface="Arial Unicode MS"/>
                <a:cs typeface="Arial Unicode MS"/>
              </a:rPr>
              <a:t>[1]</a:t>
            </a:r>
            <a:endParaRPr sz="2000" b="1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072" y="1219200"/>
            <a:ext cx="7764039" cy="48082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7244" y="616965"/>
            <a:ext cx="312135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35" dirty="0">
                <a:solidFill>
                  <a:srgbClr val="3366FF"/>
                </a:solidFill>
                <a:latin typeface="Arial Unicode MS"/>
                <a:cs typeface="Arial Unicode MS"/>
              </a:rPr>
              <a:t>SÍMBOLOS</a:t>
            </a:r>
            <a:r>
              <a:rPr sz="2000" b="1" i="0" spc="-10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114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2000" b="1" i="0" spc="-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20" dirty="0">
                <a:solidFill>
                  <a:srgbClr val="3366FF"/>
                </a:solidFill>
                <a:latin typeface="Arial Unicode MS"/>
                <a:cs typeface="Arial Unicode MS"/>
              </a:rPr>
              <a:t>LÍNEA</a:t>
            </a:r>
            <a:r>
              <a:rPr sz="2000" b="1" i="0" spc="-7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45" dirty="0">
                <a:solidFill>
                  <a:srgbClr val="3366FF"/>
                </a:solidFill>
                <a:latin typeface="Arial Unicode MS"/>
                <a:cs typeface="Arial Unicode MS"/>
              </a:rPr>
              <a:t>[2]</a:t>
            </a:r>
            <a:endParaRPr sz="2000" b="1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0520" y="1295400"/>
            <a:ext cx="7459104" cy="49937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0738" y="605154"/>
            <a:ext cx="3274061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SÍMBOLOS</a:t>
            </a:r>
            <a:r>
              <a:rPr sz="2100" b="1" i="0" spc="-10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i="0" spc="-12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100" b="1" i="0" spc="-4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LÍNEA</a:t>
            </a:r>
            <a:r>
              <a:rPr sz="2100" b="1" i="0" spc="-7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i="0" spc="50" dirty="0">
                <a:solidFill>
                  <a:srgbClr val="0070C0"/>
                </a:solidFill>
                <a:latin typeface="Arial Unicode MS"/>
                <a:cs typeface="Arial Unicode MS"/>
              </a:rPr>
              <a:t>[3]</a:t>
            </a:r>
            <a:endParaRPr sz="21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08009" y="6587235"/>
            <a:ext cx="2266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solidFill>
                  <a:srgbClr val="0C0C0C"/>
                </a:solidFill>
                <a:latin typeface="Arial Unicode MS"/>
                <a:cs typeface="Arial Unicode MS"/>
              </a:rPr>
              <a:t>dieciséis</a:t>
            </a:r>
            <a:endParaRPr sz="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400" y="1295400"/>
            <a:ext cx="7373019" cy="49987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7244" y="729741"/>
            <a:ext cx="304515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35" dirty="0">
                <a:solidFill>
                  <a:srgbClr val="3366FF"/>
                </a:solidFill>
                <a:latin typeface="Arial Unicode MS"/>
                <a:cs typeface="Arial Unicode MS"/>
              </a:rPr>
              <a:t>SÍMBOLOS</a:t>
            </a:r>
            <a:r>
              <a:rPr sz="2000" b="1" i="0" spc="-10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114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2000" b="1" i="0" spc="-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20" dirty="0">
                <a:solidFill>
                  <a:srgbClr val="3366FF"/>
                </a:solidFill>
                <a:latin typeface="Arial Unicode MS"/>
                <a:cs typeface="Arial Unicode MS"/>
              </a:rPr>
              <a:t>LÍNEA</a:t>
            </a:r>
            <a:r>
              <a:rPr sz="2000" b="1" i="0" spc="-7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45" dirty="0">
                <a:solidFill>
                  <a:srgbClr val="3366FF"/>
                </a:solidFill>
                <a:latin typeface="Arial Unicode MS"/>
                <a:cs typeface="Arial Unicode MS"/>
              </a:rPr>
              <a:t>[4]</a:t>
            </a:r>
            <a:endParaRPr sz="2000" b="1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73423" y="2743200"/>
            <a:ext cx="1973071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i="0" dirty="0">
                <a:solidFill>
                  <a:srgbClr val="3366FF"/>
                </a:solidFill>
                <a:latin typeface="Arial Unicode MS"/>
                <a:cs typeface="Arial Unicode MS"/>
              </a:rPr>
              <a:t>1-</a:t>
            </a:r>
            <a:r>
              <a:rPr sz="2500" b="1" i="0" spc="-25" dirty="0">
                <a:solidFill>
                  <a:srgbClr val="3366FF"/>
                </a:solidFill>
                <a:latin typeface="Arial Unicode MS"/>
                <a:cs typeface="Arial Unicode MS"/>
              </a:rPr>
              <a:t>LINEA</a:t>
            </a:r>
            <a:r>
              <a:rPr sz="2500" b="1" i="0" spc="-1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500" b="1" i="0" spc="65" dirty="0">
                <a:solidFill>
                  <a:srgbClr val="3366FF"/>
                </a:solidFill>
                <a:latin typeface="Arial Unicode MS"/>
                <a:cs typeface="Arial Unicode MS"/>
              </a:rPr>
              <a:t>[1]</a:t>
            </a:r>
            <a:endParaRPr sz="2500" b="1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18</a:t>
            </a:r>
          </a:p>
        </p:txBody>
      </p:sp>
      <p:pic>
        <p:nvPicPr>
          <p:cNvPr id="5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8527" y="457199"/>
            <a:ext cx="4256868" cy="60450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7140" y="1177290"/>
            <a:ext cx="3424554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0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200" b="1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spc="-13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200" b="1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spc="-85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endParaRPr sz="22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7743" y="1721675"/>
            <a:ext cx="825500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2400" i="0" spc="55" dirty="0">
                <a:solidFill>
                  <a:srgbClr val="003399"/>
                </a:solidFill>
                <a:latin typeface="Arial Unicode MS"/>
                <a:cs typeface="Arial Unicode MS"/>
              </a:rPr>
              <a:t>Una</a:t>
            </a:r>
            <a:r>
              <a:rPr sz="2400" i="0" spc="-30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50" dirty="0">
                <a:solidFill>
                  <a:srgbClr val="003399"/>
                </a:solidFill>
                <a:latin typeface="Arial Unicode MS"/>
                <a:cs typeface="Arial Unicode MS"/>
              </a:rPr>
              <a:t>serie</a:t>
            </a:r>
            <a:r>
              <a:rPr sz="2400" i="0" spc="-30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65" dirty="0">
                <a:solidFill>
                  <a:srgbClr val="003399"/>
                </a:solidFill>
                <a:latin typeface="Arial Unicode MS"/>
                <a:cs typeface="Arial Unicode MS"/>
              </a:rPr>
              <a:t>de</a:t>
            </a:r>
            <a:r>
              <a:rPr sz="2400" i="0" spc="-30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60" dirty="0">
                <a:solidFill>
                  <a:srgbClr val="003399"/>
                </a:solidFill>
                <a:latin typeface="Arial Unicode MS"/>
                <a:cs typeface="Arial Unicode MS"/>
              </a:rPr>
              <a:t>dispositivos</a:t>
            </a:r>
            <a:r>
              <a:rPr sz="2400" i="0" spc="-2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50" dirty="0">
                <a:solidFill>
                  <a:srgbClr val="003399"/>
                </a:solidFill>
                <a:latin typeface="Arial Unicode MS"/>
                <a:cs typeface="Arial Unicode MS"/>
              </a:rPr>
              <a:t>cuyo</a:t>
            </a:r>
            <a:r>
              <a:rPr sz="2400" i="0" spc="-30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90" dirty="0">
                <a:solidFill>
                  <a:srgbClr val="003399"/>
                </a:solidFill>
                <a:latin typeface="Arial Unicode MS"/>
                <a:cs typeface="Arial Unicode MS"/>
              </a:rPr>
              <a:t>objetivo</a:t>
            </a:r>
            <a:r>
              <a:rPr sz="2400" i="0" spc="-30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85" dirty="0">
                <a:solidFill>
                  <a:srgbClr val="003399"/>
                </a:solidFill>
                <a:latin typeface="Arial Unicode MS"/>
                <a:cs typeface="Arial Unicode MS"/>
              </a:rPr>
              <a:t>principal</a:t>
            </a:r>
            <a:r>
              <a:rPr sz="2400" i="0" spc="-25" dirty="0">
                <a:solidFill>
                  <a:srgbClr val="003399"/>
                </a:solidFill>
                <a:latin typeface="Arial Unicode MS"/>
                <a:cs typeface="Arial Unicode MS"/>
              </a:rPr>
              <a:t> es </a:t>
            </a:r>
            <a:r>
              <a:rPr sz="2400" i="0" spc="120" dirty="0">
                <a:solidFill>
                  <a:srgbClr val="003399"/>
                </a:solidFill>
                <a:latin typeface="Arial Unicode MS"/>
                <a:cs typeface="Arial Unicode MS"/>
              </a:rPr>
              <a:t>proteger</a:t>
            </a:r>
            <a:r>
              <a:rPr sz="2400" i="0" spc="-20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dirty="0">
                <a:solidFill>
                  <a:srgbClr val="003399"/>
                </a:solidFill>
                <a:latin typeface="Arial Unicode MS"/>
                <a:cs typeface="Arial Unicode MS"/>
              </a:rPr>
              <a:t>a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dirty="0">
                <a:solidFill>
                  <a:srgbClr val="003399"/>
                </a:solidFill>
                <a:latin typeface="Arial Unicode MS"/>
                <a:cs typeface="Arial Unicode MS"/>
              </a:rPr>
              <a:t>las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60" dirty="0">
                <a:solidFill>
                  <a:srgbClr val="003399"/>
                </a:solidFill>
                <a:latin typeface="Arial Unicode MS"/>
                <a:cs typeface="Arial Unicode MS"/>
              </a:rPr>
              <a:t>personas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dirty="0">
                <a:solidFill>
                  <a:srgbClr val="003399"/>
                </a:solidFill>
                <a:latin typeface="Arial Unicode MS"/>
                <a:cs typeface="Arial Unicode MS"/>
              </a:rPr>
              <a:t>y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dirty="0">
                <a:solidFill>
                  <a:srgbClr val="003399"/>
                </a:solidFill>
                <a:latin typeface="Arial Unicode MS"/>
                <a:cs typeface="Arial Unicode MS"/>
              </a:rPr>
              <a:t>los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80" dirty="0">
                <a:solidFill>
                  <a:srgbClr val="003399"/>
                </a:solidFill>
                <a:latin typeface="Arial Unicode MS"/>
                <a:cs typeface="Arial Unicode MS"/>
              </a:rPr>
              <a:t>equipos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65" dirty="0">
                <a:solidFill>
                  <a:srgbClr val="003399"/>
                </a:solidFill>
                <a:latin typeface="Arial Unicode MS"/>
                <a:cs typeface="Arial Unicode MS"/>
              </a:rPr>
              <a:t>de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55" dirty="0">
                <a:solidFill>
                  <a:srgbClr val="003399"/>
                </a:solidFill>
                <a:latin typeface="Arial Unicode MS"/>
                <a:cs typeface="Arial Unicode MS"/>
              </a:rPr>
              <a:t>energía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-10" dirty="0">
                <a:solidFill>
                  <a:srgbClr val="003399"/>
                </a:solidFill>
                <a:latin typeface="Arial Unicode MS"/>
                <a:cs typeface="Arial Unicode MS"/>
              </a:rPr>
              <a:t>eléctrica </a:t>
            </a:r>
            <a:r>
              <a:rPr sz="2400" i="0" spc="114" dirty="0">
                <a:solidFill>
                  <a:srgbClr val="003399"/>
                </a:solidFill>
                <a:latin typeface="Arial Unicode MS"/>
                <a:cs typeface="Arial Unicode MS"/>
              </a:rPr>
              <a:t>primaria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65" dirty="0">
                <a:solidFill>
                  <a:srgbClr val="003399"/>
                </a:solidFill>
                <a:latin typeface="Arial Unicode MS"/>
                <a:cs typeface="Arial Unicode MS"/>
              </a:rPr>
              <a:t>de</a:t>
            </a:r>
            <a:r>
              <a:rPr sz="2400" i="0" spc="-10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dirty="0">
                <a:solidFill>
                  <a:srgbClr val="003399"/>
                </a:solidFill>
                <a:latin typeface="Arial Unicode MS"/>
                <a:cs typeface="Arial Unicode MS"/>
              </a:rPr>
              <a:t>los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55" dirty="0">
                <a:solidFill>
                  <a:srgbClr val="003399"/>
                </a:solidFill>
                <a:latin typeface="Arial Unicode MS"/>
                <a:cs typeface="Arial Unicode MS"/>
              </a:rPr>
              <a:t>efectos</a:t>
            </a:r>
            <a:r>
              <a:rPr sz="2400" i="0" spc="-10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spc="65" dirty="0">
                <a:solidFill>
                  <a:srgbClr val="003399"/>
                </a:solidFill>
                <a:latin typeface="Arial Unicode MS"/>
                <a:cs typeface="Arial Unicode MS"/>
              </a:rPr>
              <a:t>de</a:t>
            </a:r>
            <a:r>
              <a:rPr sz="2400" i="0" spc="-15" dirty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sz="2400" i="0" dirty="0">
                <a:solidFill>
                  <a:srgbClr val="003399"/>
                </a:solidFill>
                <a:latin typeface="Arial Unicode MS"/>
                <a:cs typeface="Arial Unicode MS"/>
              </a:rPr>
              <a:t>las</a:t>
            </a:r>
            <a:r>
              <a:rPr sz="2400" i="0" spc="-10" dirty="0">
                <a:solidFill>
                  <a:srgbClr val="003399"/>
                </a:solidFill>
                <a:latin typeface="Arial Unicode MS"/>
                <a:cs typeface="Arial Unicode MS"/>
              </a:rPr>
              <a:t> fallas.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9741" y="3543427"/>
            <a:ext cx="14274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95" dirty="0">
                <a:solidFill>
                  <a:srgbClr val="0C0C0C"/>
                </a:solidFill>
                <a:latin typeface="Arial Unicode MS"/>
                <a:cs typeface="Arial Unicode MS"/>
              </a:rPr>
              <a:t>APAGONES</a:t>
            </a:r>
            <a:endParaRPr sz="2100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9280" y="4091115"/>
            <a:ext cx="3270250" cy="175768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11150" algn="ctr">
              <a:lnSpc>
                <a:spcPct val="100000"/>
              </a:lnSpc>
              <a:spcBef>
                <a:spcPts val="1010"/>
              </a:spcBef>
            </a:pPr>
            <a:r>
              <a:rPr sz="2900" b="1" spc="-10" dirty="0">
                <a:solidFill>
                  <a:srgbClr val="E08600"/>
                </a:solidFill>
                <a:latin typeface="Arial"/>
                <a:cs typeface="Arial"/>
              </a:rPr>
              <a:t>Características</a:t>
            </a:r>
            <a:endParaRPr sz="29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  <a:spcBef>
                <a:spcPts val="135"/>
              </a:spcBef>
            </a:pPr>
            <a:r>
              <a:rPr sz="1800" dirty="0">
                <a:latin typeface="Arial Unicode MS"/>
                <a:cs typeface="Arial Unicode MS"/>
              </a:rPr>
              <a:t>Pérdida</a:t>
            </a:r>
            <a:r>
              <a:rPr sz="1800" spc="8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9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servicio</a:t>
            </a:r>
            <a:r>
              <a:rPr sz="1800" spc="8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90" dirty="0">
                <a:latin typeface="Arial Unicode MS"/>
                <a:cs typeface="Arial Unicode MS"/>
              </a:rPr>
              <a:t> </a:t>
            </a:r>
            <a:r>
              <a:rPr sz="1800" spc="110" dirty="0">
                <a:latin typeface="Arial Unicode MS"/>
                <a:cs typeface="Arial Unicode MS"/>
              </a:rPr>
              <a:t>un</a:t>
            </a:r>
            <a:r>
              <a:rPr sz="1800" spc="90" dirty="0">
                <a:latin typeface="Arial Unicode MS"/>
                <a:cs typeface="Arial Unicode MS"/>
              </a:rPr>
              <a:t> </a:t>
            </a:r>
            <a:r>
              <a:rPr sz="1800" spc="-20" dirty="0">
                <a:latin typeface="Arial Unicode MS"/>
                <a:cs typeface="Arial Unicode MS"/>
              </a:rPr>
              <a:t>área </a:t>
            </a:r>
            <a:r>
              <a:rPr sz="1800" spc="70" dirty="0">
                <a:latin typeface="Arial Unicode MS"/>
                <a:cs typeface="Arial Unicode MS"/>
              </a:rPr>
              <a:t>grande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o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región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poblada</a:t>
            </a:r>
            <a:endParaRPr sz="1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130"/>
              </a:spcBef>
            </a:pPr>
            <a:r>
              <a:rPr sz="1500" dirty="0">
                <a:latin typeface="Arial Unicode MS"/>
                <a:cs typeface="Arial Unicode MS"/>
              </a:rPr>
              <a:t>Peligro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para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vida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humana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90464" y="4318127"/>
            <a:ext cx="23761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E08600"/>
                </a:solidFill>
                <a:latin typeface="Arial"/>
                <a:cs typeface="Arial"/>
              </a:rPr>
              <a:t>Causas</a:t>
            </a:r>
            <a:r>
              <a:rPr sz="2000" b="1" spc="-125" dirty="0">
                <a:solidFill>
                  <a:srgbClr val="E086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E08600"/>
                </a:solidFill>
                <a:latin typeface="Arial"/>
                <a:cs typeface="Arial"/>
              </a:rPr>
              <a:t>principales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19015" y="4884166"/>
            <a:ext cx="3162300" cy="1527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4000"/>
              </a:lnSpc>
              <a:spcBef>
                <a:spcPts val="100"/>
              </a:spcBef>
            </a:pPr>
            <a:r>
              <a:rPr sz="1500" dirty="0">
                <a:latin typeface="Arial Unicode MS"/>
                <a:cs typeface="Arial Unicode MS"/>
              </a:rPr>
              <a:t>Reacción</a:t>
            </a:r>
            <a:r>
              <a:rPr sz="1500" spc="1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exagerada</a:t>
            </a:r>
            <a:r>
              <a:rPr sz="1500" spc="1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sistema</a:t>
            </a:r>
            <a:r>
              <a:rPr sz="1500" spc="16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de </a:t>
            </a:r>
            <a:r>
              <a:rPr sz="1500" spc="45" dirty="0">
                <a:latin typeface="Arial Unicode MS"/>
                <a:cs typeface="Arial Unicode MS"/>
              </a:rPr>
              <a:t>protección</a:t>
            </a:r>
            <a:endParaRPr sz="1500">
              <a:latin typeface="Arial Unicode MS"/>
              <a:cs typeface="Arial Unicode MS"/>
            </a:endParaRPr>
          </a:p>
          <a:p>
            <a:pPr marL="12700" marR="361950">
              <a:lnSpc>
                <a:spcPct val="120000"/>
              </a:lnSpc>
              <a:spcBef>
                <a:spcPts val="1455"/>
              </a:spcBef>
            </a:pPr>
            <a:r>
              <a:rPr sz="1800" spc="65" dirty="0">
                <a:latin typeface="Arial Unicode MS"/>
                <a:cs typeface="Arial Unicode MS"/>
              </a:rPr>
              <a:t>Mal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diseño </a:t>
            </a:r>
            <a:r>
              <a:rPr sz="1800" spc="55" dirty="0">
                <a:latin typeface="Arial Unicode MS"/>
                <a:cs typeface="Arial Unicode MS"/>
              </a:rPr>
              <a:t>del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sistema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25" dirty="0">
                <a:latin typeface="Arial Unicode MS"/>
                <a:cs typeface="Arial Unicode MS"/>
              </a:rPr>
              <a:t>de </a:t>
            </a:r>
            <a:r>
              <a:rPr sz="1800" spc="55" dirty="0">
                <a:latin typeface="Arial Unicode MS"/>
                <a:cs typeface="Arial Unicode MS"/>
              </a:rPr>
              <a:t>protección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9280" y="6001613"/>
            <a:ext cx="2458720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4000"/>
              </a:lnSpc>
              <a:spcBef>
                <a:spcPts val="100"/>
              </a:spcBef>
            </a:pPr>
            <a:r>
              <a:rPr sz="1500" dirty="0">
                <a:latin typeface="Arial Unicode MS"/>
                <a:cs typeface="Arial Unicode MS"/>
              </a:rPr>
              <a:t>Puede </a:t>
            </a:r>
            <a:r>
              <a:rPr sz="1500" spc="55" dirty="0">
                <a:latin typeface="Arial Unicode MS"/>
                <a:cs typeface="Arial Unicode MS"/>
              </a:rPr>
              <a:t>resultar</a:t>
            </a:r>
            <a:r>
              <a:rPr sz="150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45" dirty="0">
                <a:latin typeface="Arial Unicode MS"/>
                <a:cs typeface="Arial Unicode MS"/>
              </a:rPr>
              <a:t>enormes </a:t>
            </a:r>
            <a:r>
              <a:rPr sz="1500" spc="50" dirty="0">
                <a:latin typeface="Arial Unicode MS"/>
                <a:cs typeface="Arial Unicode MS"/>
              </a:rPr>
              <a:t>pérdidas</a:t>
            </a:r>
            <a:r>
              <a:rPr sz="1500" spc="-3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económicas.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08009" y="6511035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0C0C0C"/>
                </a:solidFill>
                <a:latin typeface="Arial Unicode MS"/>
                <a:cs typeface="Arial Unicode MS"/>
              </a:rPr>
              <a:t>19</a:t>
            </a:r>
            <a:endParaRPr sz="1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53205" y="2725673"/>
            <a:ext cx="4267200" cy="0"/>
          </a:xfrm>
          <a:custGeom>
            <a:avLst/>
            <a:gdLst/>
            <a:ahLst/>
            <a:cxnLst/>
            <a:rect l="l" t="t" r="r" b="b"/>
            <a:pathLst>
              <a:path w="4267200">
                <a:moveTo>
                  <a:pt x="0" y="0"/>
                </a:moveTo>
                <a:lnTo>
                  <a:pt x="4267200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53205" y="3106673"/>
            <a:ext cx="4267200" cy="0"/>
          </a:xfrm>
          <a:custGeom>
            <a:avLst/>
            <a:gdLst/>
            <a:ahLst/>
            <a:cxnLst/>
            <a:rect l="l" t="t" r="r" b="b"/>
            <a:pathLst>
              <a:path w="4267200">
                <a:moveTo>
                  <a:pt x="0" y="0"/>
                </a:moveTo>
                <a:lnTo>
                  <a:pt x="4267200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321051" y="1645920"/>
            <a:ext cx="5499735" cy="2845435"/>
            <a:chOff x="2321051" y="1645920"/>
            <a:chExt cx="5499735" cy="2845435"/>
          </a:xfrm>
        </p:grpSpPr>
        <p:sp>
          <p:nvSpPr>
            <p:cNvPr id="5" name="object 5"/>
            <p:cNvSpPr/>
            <p:nvPr/>
          </p:nvSpPr>
          <p:spPr>
            <a:xfrm>
              <a:off x="3553205" y="3487674"/>
              <a:ext cx="4267200" cy="0"/>
            </a:xfrm>
            <a:custGeom>
              <a:avLst/>
              <a:gdLst/>
              <a:ahLst/>
              <a:cxnLst/>
              <a:rect l="l" t="t" r="r" b="b"/>
              <a:pathLst>
                <a:path w="4267200">
                  <a:moveTo>
                    <a:pt x="0" y="0"/>
                  </a:moveTo>
                  <a:lnTo>
                    <a:pt x="426720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34005" y="1658874"/>
              <a:ext cx="1219200" cy="2743200"/>
            </a:xfrm>
            <a:custGeom>
              <a:avLst/>
              <a:gdLst/>
              <a:ahLst/>
              <a:cxnLst/>
              <a:rect l="l" t="t" r="r" b="b"/>
              <a:pathLst>
                <a:path w="1219200" h="2743200">
                  <a:moveTo>
                    <a:pt x="1219199" y="0"/>
                  </a:moveTo>
                  <a:lnTo>
                    <a:pt x="0" y="0"/>
                  </a:lnTo>
                  <a:lnTo>
                    <a:pt x="0" y="2743200"/>
                  </a:lnTo>
                  <a:lnTo>
                    <a:pt x="1219199" y="2743200"/>
                  </a:lnTo>
                  <a:lnTo>
                    <a:pt x="1219199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34005" y="1658874"/>
              <a:ext cx="1219200" cy="2743200"/>
            </a:xfrm>
            <a:custGeom>
              <a:avLst/>
              <a:gdLst/>
              <a:ahLst/>
              <a:cxnLst/>
              <a:rect l="l" t="t" r="r" b="b"/>
              <a:pathLst>
                <a:path w="1219200" h="2743200">
                  <a:moveTo>
                    <a:pt x="0" y="2743200"/>
                  </a:moveTo>
                  <a:lnTo>
                    <a:pt x="1219199" y="2743200"/>
                  </a:lnTo>
                  <a:lnTo>
                    <a:pt x="1219199" y="0"/>
                  </a:lnTo>
                  <a:lnTo>
                    <a:pt x="0" y="0"/>
                  </a:lnTo>
                  <a:lnTo>
                    <a:pt x="0" y="27432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01005" y="3690366"/>
              <a:ext cx="838200" cy="52069"/>
            </a:xfrm>
            <a:custGeom>
              <a:avLst/>
              <a:gdLst/>
              <a:ahLst/>
              <a:cxnLst/>
              <a:rect l="l" t="t" r="r" b="b"/>
              <a:pathLst>
                <a:path w="838200" h="52070">
                  <a:moveTo>
                    <a:pt x="786384" y="0"/>
                  </a:moveTo>
                  <a:lnTo>
                    <a:pt x="786384" y="51815"/>
                  </a:lnTo>
                  <a:lnTo>
                    <a:pt x="812292" y="38861"/>
                  </a:lnTo>
                  <a:lnTo>
                    <a:pt x="799338" y="38861"/>
                  </a:lnTo>
                  <a:lnTo>
                    <a:pt x="799338" y="12953"/>
                  </a:lnTo>
                  <a:lnTo>
                    <a:pt x="812291" y="12953"/>
                  </a:lnTo>
                  <a:lnTo>
                    <a:pt x="786384" y="0"/>
                  </a:lnTo>
                  <a:close/>
                </a:path>
                <a:path w="838200" h="52070">
                  <a:moveTo>
                    <a:pt x="786384" y="12953"/>
                  </a:moveTo>
                  <a:lnTo>
                    <a:pt x="0" y="12953"/>
                  </a:lnTo>
                  <a:lnTo>
                    <a:pt x="0" y="38861"/>
                  </a:lnTo>
                  <a:lnTo>
                    <a:pt x="786384" y="38861"/>
                  </a:lnTo>
                  <a:lnTo>
                    <a:pt x="786384" y="12953"/>
                  </a:lnTo>
                  <a:close/>
                </a:path>
                <a:path w="838200" h="52070">
                  <a:moveTo>
                    <a:pt x="812291" y="12953"/>
                  </a:moveTo>
                  <a:lnTo>
                    <a:pt x="799338" y="12953"/>
                  </a:lnTo>
                  <a:lnTo>
                    <a:pt x="799338" y="38861"/>
                  </a:lnTo>
                  <a:lnTo>
                    <a:pt x="812292" y="38861"/>
                  </a:lnTo>
                  <a:lnTo>
                    <a:pt x="838200" y="25907"/>
                  </a:lnTo>
                  <a:lnTo>
                    <a:pt x="812291" y="129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51653" y="3259074"/>
              <a:ext cx="1216660" cy="1219200"/>
            </a:xfrm>
            <a:custGeom>
              <a:avLst/>
              <a:gdLst/>
              <a:ahLst/>
              <a:cxnLst/>
              <a:rect l="l" t="t" r="r" b="b"/>
              <a:pathLst>
                <a:path w="1216660" h="1219200">
                  <a:moveTo>
                    <a:pt x="0" y="609600"/>
                  </a:moveTo>
                  <a:lnTo>
                    <a:pt x="1829" y="561959"/>
                  </a:lnTo>
                  <a:lnTo>
                    <a:pt x="7228" y="515322"/>
                  </a:lnTo>
                  <a:lnTo>
                    <a:pt x="16061" y="469822"/>
                  </a:lnTo>
                  <a:lnTo>
                    <a:pt x="28193" y="425597"/>
                  </a:lnTo>
                  <a:lnTo>
                    <a:pt x="43489" y="382782"/>
                  </a:lnTo>
                  <a:lnTo>
                    <a:pt x="61813" y="341511"/>
                  </a:lnTo>
                  <a:lnTo>
                    <a:pt x="83029" y="301921"/>
                  </a:lnTo>
                  <a:lnTo>
                    <a:pt x="107004" y="264147"/>
                  </a:lnTo>
                  <a:lnTo>
                    <a:pt x="133601" y="228324"/>
                  </a:lnTo>
                  <a:lnTo>
                    <a:pt x="162685" y="194588"/>
                  </a:lnTo>
                  <a:lnTo>
                    <a:pt x="194121" y="163075"/>
                  </a:lnTo>
                  <a:lnTo>
                    <a:pt x="227773" y="133920"/>
                  </a:lnTo>
                  <a:lnTo>
                    <a:pt x="263507" y="107259"/>
                  </a:lnTo>
                  <a:lnTo>
                    <a:pt x="301187" y="83227"/>
                  </a:lnTo>
                  <a:lnTo>
                    <a:pt x="340678" y="61959"/>
                  </a:lnTo>
                  <a:lnTo>
                    <a:pt x="381844" y="43592"/>
                  </a:lnTo>
                  <a:lnTo>
                    <a:pt x="424551" y="28260"/>
                  </a:lnTo>
                  <a:lnTo>
                    <a:pt x="468663" y="16099"/>
                  </a:lnTo>
                  <a:lnTo>
                    <a:pt x="514044" y="7245"/>
                  </a:lnTo>
                  <a:lnTo>
                    <a:pt x="560560" y="1834"/>
                  </a:lnTo>
                  <a:lnTo>
                    <a:pt x="608076" y="0"/>
                  </a:lnTo>
                  <a:lnTo>
                    <a:pt x="655591" y="1834"/>
                  </a:lnTo>
                  <a:lnTo>
                    <a:pt x="702107" y="7245"/>
                  </a:lnTo>
                  <a:lnTo>
                    <a:pt x="747488" y="16099"/>
                  </a:lnTo>
                  <a:lnTo>
                    <a:pt x="791600" y="28260"/>
                  </a:lnTo>
                  <a:lnTo>
                    <a:pt x="834307" y="43592"/>
                  </a:lnTo>
                  <a:lnTo>
                    <a:pt x="875473" y="61959"/>
                  </a:lnTo>
                  <a:lnTo>
                    <a:pt x="914964" y="83227"/>
                  </a:lnTo>
                  <a:lnTo>
                    <a:pt x="952644" y="107259"/>
                  </a:lnTo>
                  <a:lnTo>
                    <a:pt x="988378" y="133920"/>
                  </a:lnTo>
                  <a:lnTo>
                    <a:pt x="1022030" y="163075"/>
                  </a:lnTo>
                  <a:lnTo>
                    <a:pt x="1053466" y="194588"/>
                  </a:lnTo>
                  <a:lnTo>
                    <a:pt x="1082550" y="228324"/>
                  </a:lnTo>
                  <a:lnTo>
                    <a:pt x="1109147" y="264147"/>
                  </a:lnTo>
                  <a:lnTo>
                    <a:pt x="1133122" y="301921"/>
                  </a:lnTo>
                  <a:lnTo>
                    <a:pt x="1154338" y="341511"/>
                  </a:lnTo>
                  <a:lnTo>
                    <a:pt x="1172662" y="382782"/>
                  </a:lnTo>
                  <a:lnTo>
                    <a:pt x="1187958" y="425597"/>
                  </a:lnTo>
                  <a:lnTo>
                    <a:pt x="1200090" y="469822"/>
                  </a:lnTo>
                  <a:lnTo>
                    <a:pt x="1208923" y="515322"/>
                  </a:lnTo>
                  <a:lnTo>
                    <a:pt x="1214322" y="561959"/>
                  </a:lnTo>
                  <a:lnTo>
                    <a:pt x="1216152" y="609600"/>
                  </a:lnTo>
                  <a:lnTo>
                    <a:pt x="1214322" y="657240"/>
                  </a:lnTo>
                  <a:lnTo>
                    <a:pt x="1208923" y="703877"/>
                  </a:lnTo>
                  <a:lnTo>
                    <a:pt x="1200090" y="749377"/>
                  </a:lnTo>
                  <a:lnTo>
                    <a:pt x="1187958" y="793602"/>
                  </a:lnTo>
                  <a:lnTo>
                    <a:pt x="1172662" y="836417"/>
                  </a:lnTo>
                  <a:lnTo>
                    <a:pt x="1154338" y="877688"/>
                  </a:lnTo>
                  <a:lnTo>
                    <a:pt x="1133122" y="917278"/>
                  </a:lnTo>
                  <a:lnTo>
                    <a:pt x="1109147" y="955052"/>
                  </a:lnTo>
                  <a:lnTo>
                    <a:pt x="1082550" y="990875"/>
                  </a:lnTo>
                  <a:lnTo>
                    <a:pt x="1053466" y="1024611"/>
                  </a:lnTo>
                  <a:lnTo>
                    <a:pt x="1022030" y="1056124"/>
                  </a:lnTo>
                  <a:lnTo>
                    <a:pt x="988378" y="1085279"/>
                  </a:lnTo>
                  <a:lnTo>
                    <a:pt x="952644" y="1111940"/>
                  </a:lnTo>
                  <a:lnTo>
                    <a:pt x="914964" y="1135972"/>
                  </a:lnTo>
                  <a:lnTo>
                    <a:pt x="875473" y="1157240"/>
                  </a:lnTo>
                  <a:lnTo>
                    <a:pt x="834307" y="1175607"/>
                  </a:lnTo>
                  <a:lnTo>
                    <a:pt x="791600" y="1190939"/>
                  </a:lnTo>
                  <a:lnTo>
                    <a:pt x="747488" y="1203100"/>
                  </a:lnTo>
                  <a:lnTo>
                    <a:pt x="702107" y="1211954"/>
                  </a:lnTo>
                  <a:lnTo>
                    <a:pt x="655591" y="1217365"/>
                  </a:lnTo>
                  <a:lnTo>
                    <a:pt x="608076" y="1219200"/>
                  </a:lnTo>
                  <a:lnTo>
                    <a:pt x="560560" y="1217365"/>
                  </a:lnTo>
                  <a:lnTo>
                    <a:pt x="514044" y="1211954"/>
                  </a:lnTo>
                  <a:lnTo>
                    <a:pt x="468663" y="1203100"/>
                  </a:lnTo>
                  <a:lnTo>
                    <a:pt x="424551" y="1190939"/>
                  </a:lnTo>
                  <a:lnTo>
                    <a:pt x="381844" y="1175607"/>
                  </a:lnTo>
                  <a:lnTo>
                    <a:pt x="340678" y="1157240"/>
                  </a:lnTo>
                  <a:lnTo>
                    <a:pt x="301187" y="1135972"/>
                  </a:lnTo>
                  <a:lnTo>
                    <a:pt x="263507" y="1111940"/>
                  </a:lnTo>
                  <a:lnTo>
                    <a:pt x="227773" y="1085279"/>
                  </a:lnTo>
                  <a:lnTo>
                    <a:pt x="194121" y="1056124"/>
                  </a:lnTo>
                  <a:lnTo>
                    <a:pt x="162685" y="1024611"/>
                  </a:lnTo>
                  <a:lnTo>
                    <a:pt x="133601" y="990875"/>
                  </a:lnTo>
                  <a:lnTo>
                    <a:pt x="107004" y="955052"/>
                  </a:lnTo>
                  <a:lnTo>
                    <a:pt x="83029" y="917278"/>
                  </a:lnTo>
                  <a:lnTo>
                    <a:pt x="61813" y="877688"/>
                  </a:lnTo>
                  <a:lnTo>
                    <a:pt x="43489" y="836417"/>
                  </a:lnTo>
                  <a:lnTo>
                    <a:pt x="28193" y="793602"/>
                  </a:lnTo>
                  <a:lnTo>
                    <a:pt x="16061" y="749377"/>
                  </a:lnTo>
                  <a:lnTo>
                    <a:pt x="7228" y="703877"/>
                  </a:lnTo>
                  <a:lnTo>
                    <a:pt x="1829" y="657240"/>
                  </a:lnTo>
                  <a:lnTo>
                    <a:pt x="0" y="6096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001261" y="5279118"/>
            <a:ext cx="883285" cy="797560"/>
            <a:chOff x="4001261" y="5279118"/>
            <a:chExt cx="883285" cy="79756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7350" y="5279118"/>
              <a:ext cx="797086" cy="79708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01261" y="5392674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344298" y="27433"/>
                  </a:moveTo>
                  <a:lnTo>
                    <a:pt x="0" y="371843"/>
                  </a:lnTo>
                  <a:lnTo>
                    <a:pt x="18287" y="390156"/>
                  </a:lnTo>
                  <a:lnTo>
                    <a:pt x="362648" y="45783"/>
                  </a:lnTo>
                  <a:lnTo>
                    <a:pt x="344298" y="27433"/>
                  </a:lnTo>
                  <a:close/>
                </a:path>
                <a:path w="390525" h="390525">
                  <a:moveTo>
                    <a:pt x="384062" y="18287"/>
                  </a:moveTo>
                  <a:lnTo>
                    <a:pt x="353440" y="18287"/>
                  </a:lnTo>
                  <a:lnTo>
                    <a:pt x="371855" y="36575"/>
                  </a:lnTo>
                  <a:lnTo>
                    <a:pt x="362648" y="45783"/>
                  </a:lnTo>
                  <a:lnTo>
                    <a:pt x="371855" y="54990"/>
                  </a:lnTo>
                  <a:lnTo>
                    <a:pt x="384062" y="18287"/>
                  </a:lnTo>
                  <a:close/>
                </a:path>
                <a:path w="390525" h="390525">
                  <a:moveTo>
                    <a:pt x="353440" y="18287"/>
                  </a:moveTo>
                  <a:lnTo>
                    <a:pt x="344298" y="27433"/>
                  </a:lnTo>
                  <a:lnTo>
                    <a:pt x="362648" y="45783"/>
                  </a:lnTo>
                  <a:lnTo>
                    <a:pt x="371855" y="36575"/>
                  </a:lnTo>
                  <a:lnTo>
                    <a:pt x="353440" y="18287"/>
                  </a:lnTo>
                  <a:close/>
                </a:path>
                <a:path w="390525" h="390525">
                  <a:moveTo>
                    <a:pt x="390143" y="0"/>
                  </a:moveTo>
                  <a:lnTo>
                    <a:pt x="335152" y="18287"/>
                  </a:lnTo>
                  <a:lnTo>
                    <a:pt x="344298" y="27433"/>
                  </a:lnTo>
                  <a:lnTo>
                    <a:pt x="353440" y="18287"/>
                  </a:lnTo>
                  <a:lnTo>
                    <a:pt x="384062" y="18287"/>
                  </a:lnTo>
                  <a:lnTo>
                    <a:pt x="390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771900" y="4546219"/>
            <a:ext cx="2524760" cy="1697989"/>
            <a:chOff x="3771900" y="4546219"/>
            <a:chExt cx="2524760" cy="1697989"/>
          </a:xfrm>
        </p:grpSpPr>
        <p:sp>
          <p:nvSpPr>
            <p:cNvPr id="14" name="object 14"/>
            <p:cNvSpPr/>
            <p:nvPr/>
          </p:nvSpPr>
          <p:spPr>
            <a:xfrm>
              <a:off x="4786122" y="4546219"/>
              <a:ext cx="453390" cy="541655"/>
            </a:xfrm>
            <a:custGeom>
              <a:avLst/>
              <a:gdLst/>
              <a:ahLst/>
              <a:cxnLst/>
              <a:rect l="l" t="t" r="r" b="b"/>
              <a:pathLst>
                <a:path w="453389" h="541654">
                  <a:moveTo>
                    <a:pt x="433577" y="0"/>
                  </a:moveTo>
                  <a:lnTo>
                    <a:pt x="367283" y="79628"/>
                  </a:lnTo>
                  <a:lnTo>
                    <a:pt x="387223" y="96265"/>
                  </a:lnTo>
                  <a:lnTo>
                    <a:pt x="453389" y="16509"/>
                  </a:lnTo>
                  <a:lnTo>
                    <a:pt x="433577" y="0"/>
                  </a:lnTo>
                  <a:close/>
                </a:path>
                <a:path w="453389" h="541654">
                  <a:moveTo>
                    <a:pt x="317626" y="139445"/>
                  </a:moveTo>
                  <a:lnTo>
                    <a:pt x="251332" y="219074"/>
                  </a:lnTo>
                  <a:lnTo>
                    <a:pt x="271272" y="235711"/>
                  </a:lnTo>
                  <a:lnTo>
                    <a:pt x="337438" y="155955"/>
                  </a:lnTo>
                  <a:lnTo>
                    <a:pt x="317626" y="139445"/>
                  </a:lnTo>
                  <a:close/>
                </a:path>
                <a:path w="453389" h="541654">
                  <a:moveTo>
                    <a:pt x="201675" y="278891"/>
                  </a:moveTo>
                  <a:lnTo>
                    <a:pt x="135381" y="358520"/>
                  </a:lnTo>
                  <a:lnTo>
                    <a:pt x="155320" y="375157"/>
                  </a:lnTo>
                  <a:lnTo>
                    <a:pt x="221614" y="295401"/>
                  </a:lnTo>
                  <a:lnTo>
                    <a:pt x="201675" y="278891"/>
                  </a:lnTo>
                  <a:close/>
                </a:path>
                <a:path w="453389" h="541654">
                  <a:moveTo>
                    <a:pt x="13207" y="485266"/>
                  </a:moveTo>
                  <a:lnTo>
                    <a:pt x="0" y="541654"/>
                  </a:lnTo>
                  <a:lnTo>
                    <a:pt x="53086" y="518413"/>
                  </a:lnTo>
                  <a:lnTo>
                    <a:pt x="48502" y="514603"/>
                  </a:lnTo>
                  <a:lnTo>
                    <a:pt x="39369" y="514603"/>
                  </a:lnTo>
                  <a:lnTo>
                    <a:pt x="19430" y="497966"/>
                  </a:lnTo>
                  <a:lnTo>
                    <a:pt x="23134" y="493518"/>
                  </a:lnTo>
                  <a:lnTo>
                    <a:pt x="13207" y="485266"/>
                  </a:lnTo>
                  <a:close/>
                </a:path>
                <a:path w="453389" h="541654">
                  <a:moveTo>
                    <a:pt x="23134" y="493518"/>
                  </a:moveTo>
                  <a:lnTo>
                    <a:pt x="19430" y="497966"/>
                  </a:lnTo>
                  <a:lnTo>
                    <a:pt x="39369" y="514603"/>
                  </a:lnTo>
                  <a:lnTo>
                    <a:pt x="43101" y="510114"/>
                  </a:lnTo>
                  <a:lnTo>
                    <a:pt x="23134" y="493518"/>
                  </a:lnTo>
                  <a:close/>
                </a:path>
                <a:path w="453389" h="541654">
                  <a:moveTo>
                    <a:pt x="43101" y="510114"/>
                  </a:moveTo>
                  <a:lnTo>
                    <a:pt x="39369" y="514603"/>
                  </a:lnTo>
                  <a:lnTo>
                    <a:pt x="48502" y="514603"/>
                  </a:lnTo>
                  <a:lnTo>
                    <a:pt x="43101" y="510114"/>
                  </a:lnTo>
                  <a:close/>
                </a:path>
                <a:path w="453389" h="541654">
                  <a:moveTo>
                    <a:pt x="85725" y="418337"/>
                  </a:moveTo>
                  <a:lnTo>
                    <a:pt x="23134" y="493518"/>
                  </a:lnTo>
                  <a:lnTo>
                    <a:pt x="43101" y="510114"/>
                  </a:lnTo>
                  <a:lnTo>
                    <a:pt x="105663" y="434847"/>
                  </a:lnTo>
                  <a:lnTo>
                    <a:pt x="85725" y="4183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84853" y="5011674"/>
              <a:ext cx="1216660" cy="1219200"/>
            </a:xfrm>
            <a:custGeom>
              <a:avLst/>
              <a:gdLst/>
              <a:ahLst/>
              <a:cxnLst/>
              <a:rect l="l" t="t" r="r" b="b"/>
              <a:pathLst>
                <a:path w="1216660" h="1219200">
                  <a:moveTo>
                    <a:pt x="0" y="609600"/>
                  </a:moveTo>
                  <a:lnTo>
                    <a:pt x="1829" y="561959"/>
                  </a:lnTo>
                  <a:lnTo>
                    <a:pt x="7228" y="515322"/>
                  </a:lnTo>
                  <a:lnTo>
                    <a:pt x="16061" y="469822"/>
                  </a:lnTo>
                  <a:lnTo>
                    <a:pt x="28193" y="425597"/>
                  </a:lnTo>
                  <a:lnTo>
                    <a:pt x="43489" y="382782"/>
                  </a:lnTo>
                  <a:lnTo>
                    <a:pt x="61813" y="341511"/>
                  </a:lnTo>
                  <a:lnTo>
                    <a:pt x="83029" y="301921"/>
                  </a:lnTo>
                  <a:lnTo>
                    <a:pt x="107004" y="264147"/>
                  </a:lnTo>
                  <a:lnTo>
                    <a:pt x="133601" y="228324"/>
                  </a:lnTo>
                  <a:lnTo>
                    <a:pt x="162685" y="194588"/>
                  </a:lnTo>
                  <a:lnTo>
                    <a:pt x="194121" y="163075"/>
                  </a:lnTo>
                  <a:lnTo>
                    <a:pt x="227773" y="133920"/>
                  </a:lnTo>
                  <a:lnTo>
                    <a:pt x="263507" y="107259"/>
                  </a:lnTo>
                  <a:lnTo>
                    <a:pt x="301187" y="83227"/>
                  </a:lnTo>
                  <a:lnTo>
                    <a:pt x="340678" y="61959"/>
                  </a:lnTo>
                  <a:lnTo>
                    <a:pt x="381844" y="43592"/>
                  </a:lnTo>
                  <a:lnTo>
                    <a:pt x="424551" y="28260"/>
                  </a:lnTo>
                  <a:lnTo>
                    <a:pt x="468663" y="16099"/>
                  </a:lnTo>
                  <a:lnTo>
                    <a:pt x="514044" y="7245"/>
                  </a:lnTo>
                  <a:lnTo>
                    <a:pt x="560560" y="1834"/>
                  </a:lnTo>
                  <a:lnTo>
                    <a:pt x="608076" y="0"/>
                  </a:lnTo>
                  <a:lnTo>
                    <a:pt x="655591" y="1834"/>
                  </a:lnTo>
                  <a:lnTo>
                    <a:pt x="702107" y="7245"/>
                  </a:lnTo>
                  <a:lnTo>
                    <a:pt x="747488" y="16099"/>
                  </a:lnTo>
                  <a:lnTo>
                    <a:pt x="791600" y="28260"/>
                  </a:lnTo>
                  <a:lnTo>
                    <a:pt x="834307" y="43592"/>
                  </a:lnTo>
                  <a:lnTo>
                    <a:pt x="875473" y="61959"/>
                  </a:lnTo>
                  <a:lnTo>
                    <a:pt x="914964" y="83227"/>
                  </a:lnTo>
                  <a:lnTo>
                    <a:pt x="952644" y="107259"/>
                  </a:lnTo>
                  <a:lnTo>
                    <a:pt x="988378" y="133920"/>
                  </a:lnTo>
                  <a:lnTo>
                    <a:pt x="1022030" y="163075"/>
                  </a:lnTo>
                  <a:lnTo>
                    <a:pt x="1053466" y="194588"/>
                  </a:lnTo>
                  <a:lnTo>
                    <a:pt x="1082550" y="228324"/>
                  </a:lnTo>
                  <a:lnTo>
                    <a:pt x="1109147" y="264147"/>
                  </a:lnTo>
                  <a:lnTo>
                    <a:pt x="1133122" y="301921"/>
                  </a:lnTo>
                  <a:lnTo>
                    <a:pt x="1154338" y="341511"/>
                  </a:lnTo>
                  <a:lnTo>
                    <a:pt x="1172662" y="382782"/>
                  </a:lnTo>
                  <a:lnTo>
                    <a:pt x="1187958" y="425597"/>
                  </a:lnTo>
                  <a:lnTo>
                    <a:pt x="1200090" y="469822"/>
                  </a:lnTo>
                  <a:lnTo>
                    <a:pt x="1208923" y="515322"/>
                  </a:lnTo>
                  <a:lnTo>
                    <a:pt x="1214322" y="561959"/>
                  </a:lnTo>
                  <a:lnTo>
                    <a:pt x="1216152" y="609600"/>
                  </a:lnTo>
                  <a:lnTo>
                    <a:pt x="1214322" y="657240"/>
                  </a:lnTo>
                  <a:lnTo>
                    <a:pt x="1208923" y="703877"/>
                  </a:lnTo>
                  <a:lnTo>
                    <a:pt x="1200090" y="749377"/>
                  </a:lnTo>
                  <a:lnTo>
                    <a:pt x="1187958" y="793602"/>
                  </a:lnTo>
                  <a:lnTo>
                    <a:pt x="1172662" y="836417"/>
                  </a:lnTo>
                  <a:lnTo>
                    <a:pt x="1154338" y="877688"/>
                  </a:lnTo>
                  <a:lnTo>
                    <a:pt x="1133122" y="917278"/>
                  </a:lnTo>
                  <a:lnTo>
                    <a:pt x="1109147" y="955052"/>
                  </a:lnTo>
                  <a:lnTo>
                    <a:pt x="1082550" y="990875"/>
                  </a:lnTo>
                  <a:lnTo>
                    <a:pt x="1053466" y="1024611"/>
                  </a:lnTo>
                  <a:lnTo>
                    <a:pt x="1022030" y="1056124"/>
                  </a:lnTo>
                  <a:lnTo>
                    <a:pt x="988378" y="1085279"/>
                  </a:lnTo>
                  <a:lnTo>
                    <a:pt x="952644" y="1111940"/>
                  </a:lnTo>
                  <a:lnTo>
                    <a:pt x="914964" y="1135972"/>
                  </a:lnTo>
                  <a:lnTo>
                    <a:pt x="875473" y="1157240"/>
                  </a:lnTo>
                  <a:lnTo>
                    <a:pt x="834307" y="1175607"/>
                  </a:lnTo>
                  <a:lnTo>
                    <a:pt x="791600" y="1190939"/>
                  </a:lnTo>
                  <a:lnTo>
                    <a:pt x="747488" y="1203100"/>
                  </a:lnTo>
                  <a:lnTo>
                    <a:pt x="702107" y="1211954"/>
                  </a:lnTo>
                  <a:lnTo>
                    <a:pt x="655591" y="1217365"/>
                  </a:lnTo>
                  <a:lnTo>
                    <a:pt x="608076" y="1219200"/>
                  </a:lnTo>
                  <a:lnTo>
                    <a:pt x="560560" y="1217365"/>
                  </a:lnTo>
                  <a:lnTo>
                    <a:pt x="514044" y="1211954"/>
                  </a:lnTo>
                  <a:lnTo>
                    <a:pt x="468663" y="1203100"/>
                  </a:lnTo>
                  <a:lnTo>
                    <a:pt x="424551" y="1190939"/>
                  </a:lnTo>
                  <a:lnTo>
                    <a:pt x="381844" y="1175607"/>
                  </a:lnTo>
                  <a:lnTo>
                    <a:pt x="340678" y="1157240"/>
                  </a:lnTo>
                  <a:lnTo>
                    <a:pt x="301187" y="1135972"/>
                  </a:lnTo>
                  <a:lnTo>
                    <a:pt x="263507" y="1111940"/>
                  </a:lnTo>
                  <a:lnTo>
                    <a:pt x="227773" y="1085279"/>
                  </a:lnTo>
                  <a:lnTo>
                    <a:pt x="194121" y="1056124"/>
                  </a:lnTo>
                  <a:lnTo>
                    <a:pt x="162685" y="1024611"/>
                  </a:lnTo>
                  <a:lnTo>
                    <a:pt x="133601" y="990875"/>
                  </a:lnTo>
                  <a:lnTo>
                    <a:pt x="107004" y="955052"/>
                  </a:lnTo>
                  <a:lnTo>
                    <a:pt x="83029" y="917278"/>
                  </a:lnTo>
                  <a:lnTo>
                    <a:pt x="61813" y="877688"/>
                  </a:lnTo>
                  <a:lnTo>
                    <a:pt x="43489" y="836417"/>
                  </a:lnTo>
                  <a:lnTo>
                    <a:pt x="28193" y="793602"/>
                  </a:lnTo>
                  <a:lnTo>
                    <a:pt x="16061" y="749377"/>
                  </a:lnTo>
                  <a:lnTo>
                    <a:pt x="7228" y="703877"/>
                  </a:lnTo>
                  <a:lnTo>
                    <a:pt x="1829" y="657240"/>
                  </a:lnTo>
                  <a:lnTo>
                    <a:pt x="0" y="6096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43805" y="5671566"/>
              <a:ext cx="1752600" cy="52069"/>
            </a:xfrm>
            <a:custGeom>
              <a:avLst/>
              <a:gdLst/>
              <a:ahLst/>
              <a:cxnLst/>
              <a:rect l="l" t="t" r="r" b="b"/>
              <a:pathLst>
                <a:path w="1752600" h="52070">
                  <a:moveTo>
                    <a:pt x="51816" y="0"/>
                  </a:moveTo>
                  <a:lnTo>
                    <a:pt x="0" y="25908"/>
                  </a:lnTo>
                  <a:lnTo>
                    <a:pt x="51816" y="51816"/>
                  </a:lnTo>
                  <a:lnTo>
                    <a:pt x="51816" y="38862"/>
                  </a:lnTo>
                  <a:lnTo>
                    <a:pt x="38862" y="38862"/>
                  </a:lnTo>
                  <a:lnTo>
                    <a:pt x="38862" y="12954"/>
                  </a:lnTo>
                  <a:lnTo>
                    <a:pt x="51816" y="12954"/>
                  </a:lnTo>
                  <a:lnTo>
                    <a:pt x="51816" y="0"/>
                  </a:lnTo>
                  <a:close/>
                </a:path>
                <a:path w="1752600" h="52070">
                  <a:moveTo>
                    <a:pt x="51816" y="12954"/>
                  </a:moveTo>
                  <a:lnTo>
                    <a:pt x="38862" y="12954"/>
                  </a:lnTo>
                  <a:lnTo>
                    <a:pt x="38862" y="38862"/>
                  </a:lnTo>
                  <a:lnTo>
                    <a:pt x="51816" y="38862"/>
                  </a:lnTo>
                  <a:lnTo>
                    <a:pt x="51816" y="12954"/>
                  </a:lnTo>
                  <a:close/>
                </a:path>
                <a:path w="1752600" h="52070">
                  <a:moveTo>
                    <a:pt x="1752600" y="12954"/>
                  </a:moveTo>
                  <a:lnTo>
                    <a:pt x="51816" y="12954"/>
                  </a:lnTo>
                  <a:lnTo>
                    <a:pt x="51816" y="38862"/>
                  </a:lnTo>
                  <a:lnTo>
                    <a:pt x="1752600" y="38862"/>
                  </a:lnTo>
                  <a:lnTo>
                    <a:pt x="1752600" y="129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6924233" y="3316808"/>
            <a:ext cx="265430" cy="589915"/>
          </a:xfrm>
          <a:custGeom>
            <a:avLst/>
            <a:gdLst/>
            <a:ahLst/>
            <a:cxnLst/>
            <a:rect l="l" t="t" r="r" b="b"/>
            <a:pathLst>
              <a:path w="265429" h="589914">
                <a:moveTo>
                  <a:pt x="249174" y="0"/>
                </a:moveTo>
                <a:lnTo>
                  <a:pt x="241560" y="3093"/>
                </a:lnTo>
                <a:lnTo>
                  <a:pt x="2793" y="569429"/>
                </a:lnTo>
                <a:lnTo>
                  <a:pt x="0" y="576050"/>
                </a:lnTo>
                <a:lnTo>
                  <a:pt x="3078" y="583701"/>
                </a:lnTo>
                <a:lnTo>
                  <a:pt x="16260" y="589316"/>
                </a:lnTo>
                <a:lnTo>
                  <a:pt x="23867" y="586222"/>
                </a:lnTo>
                <a:lnTo>
                  <a:pt x="265426" y="13253"/>
                </a:lnTo>
                <a:lnTo>
                  <a:pt x="262358" y="5614"/>
                </a:lnTo>
                <a:lnTo>
                  <a:pt x="24917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6887906" y="3739914"/>
            <a:ext cx="276225" cy="608330"/>
            <a:chOff x="6887906" y="3739914"/>
            <a:chExt cx="276225" cy="608330"/>
          </a:xfrm>
        </p:grpSpPr>
        <p:sp>
          <p:nvSpPr>
            <p:cNvPr id="19" name="object 19"/>
            <p:cNvSpPr/>
            <p:nvPr/>
          </p:nvSpPr>
          <p:spPr>
            <a:xfrm>
              <a:off x="6887896" y="3739972"/>
              <a:ext cx="276225" cy="608330"/>
            </a:xfrm>
            <a:custGeom>
              <a:avLst/>
              <a:gdLst/>
              <a:ahLst/>
              <a:cxnLst/>
              <a:rect l="l" t="t" r="r" b="b"/>
              <a:pathLst>
                <a:path w="276225" h="608329">
                  <a:moveTo>
                    <a:pt x="275831" y="13220"/>
                  </a:moveTo>
                  <a:lnTo>
                    <a:pt x="272745" y="5575"/>
                  </a:lnTo>
                  <a:lnTo>
                    <a:pt x="259549" y="0"/>
                  </a:lnTo>
                  <a:lnTo>
                    <a:pt x="251942" y="3124"/>
                  </a:lnTo>
                  <a:lnTo>
                    <a:pt x="114896" y="330708"/>
                  </a:lnTo>
                  <a:lnTo>
                    <a:pt x="110972" y="329120"/>
                  </a:lnTo>
                  <a:lnTo>
                    <a:pt x="60210" y="308622"/>
                  </a:lnTo>
                  <a:lnTo>
                    <a:pt x="0" y="607999"/>
                  </a:lnTo>
                  <a:lnTo>
                    <a:pt x="14300" y="607999"/>
                  </a:lnTo>
                  <a:lnTo>
                    <a:pt x="33108" y="582485"/>
                  </a:lnTo>
                  <a:lnTo>
                    <a:pt x="181635" y="380860"/>
                  </a:lnTo>
                  <a:lnTo>
                    <a:pt x="194818" y="362978"/>
                  </a:lnTo>
                  <a:lnTo>
                    <a:pt x="189953" y="361010"/>
                  </a:lnTo>
                  <a:lnTo>
                    <a:pt x="138938" y="340423"/>
                  </a:lnTo>
                  <a:lnTo>
                    <a:pt x="275831" y="1322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24189" y="3739914"/>
              <a:ext cx="239596" cy="166248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7007301" y="3328419"/>
            <a:ext cx="172085" cy="317500"/>
          </a:xfrm>
          <a:custGeom>
            <a:avLst/>
            <a:gdLst/>
            <a:ahLst/>
            <a:cxnLst/>
            <a:rect l="l" t="t" r="r" b="b"/>
            <a:pathLst>
              <a:path w="172084" h="317500">
                <a:moveTo>
                  <a:pt x="15431" y="0"/>
                </a:moveTo>
                <a:lnTo>
                  <a:pt x="2613" y="6403"/>
                </a:lnTo>
                <a:lnTo>
                  <a:pt x="0" y="14221"/>
                </a:lnTo>
                <a:lnTo>
                  <a:pt x="148491" y="314595"/>
                </a:lnTo>
                <a:lnTo>
                  <a:pt x="156269" y="317231"/>
                </a:lnTo>
                <a:lnTo>
                  <a:pt x="169087" y="310827"/>
                </a:lnTo>
                <a:lnTo>
                  <a:pt x="171701" y="303010"/>
                </a:lnTo>
                <a:lnTo>
                  <a:pt x="26392" y="9064"/>
                </a:lnTo>
                <a:lnTo>
                  <a:pt x="23209" y="2622"/>
                </a:lnTo>
                <a:lnTo>
                  <a:pt x="1543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35939" y="692658"/>
            <a:ext cx="766597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5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000" b="1" spc="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85" dirty="0">
                <a:solidFill>
                  <a:srgbClr val="0070C0"/>
                </a:solidFill>
                <a:latin typeface="Arial Unicode MS"/>
                <a:cs typeface="Arial Unicode MS"/>
              </a:rPr>
              <a:t>CORTOCIRCUITOS</a:t>
            </a:r>
            <a:r>
              <a:rPr sz="2000" b="1" spc="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85" dirty="0">
                <a:solidFill>
                  <a:srgbClr val="0070C0"/>
                </a:solidFill>
                <a:latin typeface="Arial Unicode MS"/>
                <a:cs typeface="Arial Unicode MS"/>
              </a:rPr>
              <a:t>PRODUCEN</a:t>
            </a:r>
            <a:r>
              <a:rPr sz="2000" b="1" spc="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110" dirty="0">
                <a:solidFill>
                  <a:srgbClr val="0070C0"/>
                </a:solidFill>
                <a:latin typeface="Arial Unicode MS"/>
                <a:cs typeface="Arial Unicode MS"/>
              </a:rPr>
              <a:t>ALTAS</a:t>
            </a:r>
            <a:r>
              <a:rPr sz="2000" b="1" spc="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80" dirty="0">
                <a:solidFill>
                  <a:srgbClr val="0070C0"/>
                </a:solidFill>
                <a:latin typeface="Arial Unicode MS"/>
                <a:cs typeface="Arial Unicode MS"/>
              </a:rPr>
              <a:t>CORRIENTES</a:t>
            </a:r>
            <a:endParaRPr sz="20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20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470653" y="2077662"/>
            <a:ext cx="3731260" cy="20104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20"/>
              </a:spcBef>
            </a:pPr>
            <a:r>
              <a:rPr sz="2300" dirty="0">
                <a:latin typeface="Arial Unicode MS"/>
                <a:cs typeface="Arial Unicode MS"/>
              </a:rPr>
              <a:t>Línea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-10" dirty="0">
                <a:latin typeface="Arial Unicode MS"/>
                <a:cs typeface="Arial Unicode MS"/>
              </a:rPr>
              <a:t>Trifásica</a:t>
            </a:r>
            <a:endParaRPr sz="2300" dirty="0">
              <a:latin typeface="Arial Unicode MS"/>
              <a:cs typeface="Arial Unicode MS"/>
            </a:endParaRPr>
          </a:p>
          <a:p>
            <a:pPr marL="3517900" marR="5080" indent="-15875" algn="just">
              <a:lnSpc>
                <a:spcPct val="105700"/>
              </a:lnSpc>
              <a:spcBef>
                <a:spcPts val="65"/>
              </a:spcBef>
            </a:pPr>
            <a:r>
              <a:rPr sz="2400" spc="-50" dirty="0">
                <a:latin typeface="Arial Unicode MS"/>
                <a:cs typeface="Arial Unicode MS"/>
              </a:rPr>
              <a:t>a </a:t>
            </a:r>
            <a:r>
              <a:rPr sz="2400" spc="80" dirty="0">
                <a:latin typeface="Arial Unicode MS"/>
                <a:cs typeface="Arial Unicode MS"/>
              </a:rPr>
              <a:t>b </a:t>
            </a:r>
            <a:r>
              <a:rPr sz="2400" spc="-200" dirty="0">
                <a:latin typeface="Arial Unicode MS"/>
                <a:cs typeface="Arial Unicode MS"/>
              </a:rPr>
              <a:t>C</a:t>
            </a:r>
            <a:endParaRPr sz="2400" dirty="0">
              <a:latin typeface="Arial Unicode MS"/>
              <a:cs typeface="Arial Unicode MS"/>
            </a:endParaRPr>
          </a:p>
          <a:p>
            <a:pPr marL="843915">
              <a:lnSpc>
                <a:spcPct val="100000"/>
              </a:lnSpc>
              <a:spcBef>
                <a:spcPts val="445"/>
              </a:spcBef>
            </a:pPr>
            <a:r>
              <a:rPr lang="es-ES" sz="2500" i="1" spc="-25" dirty="0" smtClean="0">
                <a:latin typeface="Trebuchet MS"/>
                <a:cs typeface="Trebuchet MS"/>
              </a:rPr>
              <a:t>I</a:t>
            </a:r>
            <a:endParaRPr sz="2500" dirty="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84019" y="4465192"/>
            <a:ext cx="140335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0" dirty="0">
                <a:latin typeface="Arial Unicode MS"/>
                <a:cs typeface="Arial Unicode MS"/>
              </a:rPr>
              <a:t>Subestación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90106" y="4388992"/>
            <a:ext cx="67310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900" spc="-10" dirty="0" smtClean="0">
                <a:latin typeface="Arial Unicode MS"/>
                <a:cs typeface="Arial Unicode MS"/>
              </a:rPr>
              <a:t>Falla</a:t>
            </a:r>
            <a:endParaRPr sz="1900" dirty="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3891" y="5354421"/>
            <a:ext cx="253619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50" dirty="0">
                <a:latin typeface="Arial Unicode MS"/>
                <a:cs typeface="Arial Unicode MS"/>
              </a:rPr>
              <a:t>Miles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de</a:t>
            </a:r>
            <a:r>
              <a:rPr sz="2300" spc="-30" dirty="0">
                <a:latin typeface="Arial Unicode MS"/>
                <a:cs typeface="Arial Unicode MS"/>
              </a:rPr>
              <a:t> </a:t>
            </a:r>
            <a:r>
              <a:rPr sz="2300" spc="70" dirty="0">
                <a:latin typeface="Arial Unicode MS"/>
                <a:cs typeface="Arial Unicode MS"/>
              </a:rPr>
              <a:t>amperios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13072" y="5218852"/>
            <a:ext cx="365760" cy="3981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2500" i="1" spc="-25" dirty="0" smtClean="0">
                <a:latin typeface="Trebuchet MS"/>
                <a:cs typeface="Trebuchet MS"/>
              </a:rPr>
              <a:t>I</a:t>
            </a:r>
            <a:endParaRPr sz="2500" dirty="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59778" y="5533745"/>
            <a:ext cx="626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Unicode MS"/>
                <a:cs typeface="Arial Unicode MS"/>
              </a:rPr>
              <a:t>Cable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8616" y="341757"/>
            <a:ext cx="623458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DAÑOS</a:t>
            </a:r>
            <a:r>
              <a:rPr sz="2400" b="1" i="0" spc="-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TÉRMICOS</a:t>
            </a:r>
            <a:r>
              <a:rPr sz="2400" b="1" i="0" spc="-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80" dirty="0">
                <a:solidFill>
                  <a:srgbClr val="0070C0"/>
                </a:solidFill>
                <a:latin typeface="Arial Unicode MS"/>
                <a:cs typeface="Arial Unicode MS"/>
              </a:rPr>
              <a:t>EQUIPOS</a:t>
            </a:r>
            <a:r>
              <a:rPr sz="2400" b="1" i="0" spc="-5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135" dirty="0">
                <a:solidFill>
                  <a:srgbClr val="0070C0"/>
                </a:solidFill>
                <a:latin typeface="Arial Unicode MS"/>
                <a:cs typeface="Arial Unicode MS"/>
              </a:rPr>
              <a:t>ELÉCTRICOS</a:t>
            </a:r>
            <a:endParaRPr sz="24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21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16351" y="1037885"/>
            <a:ext cx="135890" cy="407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00" i="1" spc="-185" dirty="0">
                <a:latin typeface="Trebuchet MS"/>
                <a:cs typeface="Trebuchet MS"/>
              </a:rPr>
              <a:t>t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9831" y="3200400"/>
            <a:ext cx="1138555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400" spc="-10" dirty="0" err="1" smtClean="0">
                <a:latin typeface="Arial Unicode MS"/>
                <a:cs typeface="Arial Unicode MS"/>
              </a:rPr>
              <a:t>Tiempo</a:t>
            </a:r>
            <a:r>
              <a:rPr lang="en-US" sz="2400" spc="-10" dirty="0" smtClean="0">
                <a:latin typeface="Arial Unicode MS"/>
                <a:cs typeface="Arial Unicode MS"/>
              </a:rPr>
              <a:t> de</a:t>
            </a:r>
            <a:endParaRPr lang="en-US" sz="2400" dirty="0" smtClean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0" dirty="0" err="1" smtClean="0">
                <a:latin typeface="Arial Unicode MS"/>
                <a:cs typeface="Arial Unicode MS"/>
              </a:rPr>
              <a:t>Daño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69153" y="2231009"/>
            <a:ext cx="19342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Unicode MS"/>
                <a:cs typeface="Arial Unicode MS"/>
              </a:rPr>
              <a:t>Curva</a:t>
            </a:r>
            <a:r>
              <a:rPr sz="2200" spc="15" dirty="0">
                <a:latin typeface="Arial Unicode MS"/>
                <a:cs typeface="Arial Unicode MS"/>
              </a:rPr>
              <a:t> </a:t>
            </a:r>
            <a:r>
              <a:rPr sz="2200" spc="60" dirty="0">
                <a:latin typeface="Arial Unicode MS"/>
                <a:cs typeface="Arial Unicode MS"/>
              </a:rPr>
              <a:t>de</a:t>
            </a:r>
            <a:r>
              <a:rPr sz="2200" spc="20" dirty="0">
                <a:latin typeface="Arial Unicode MS"/>
                <a:cs typeface="Arial Unicode MS"/>
              </a:rPr>
              <a:t> </a:t>
            </a:r>
            <a:r>
              <a:rPr sz="2200" spc="65" dirty="0">
                <a:latin typeface="Arial Unicode MS"/>
                <a:cs typeface="Arial Unicode MS"/>
              </a:rPr>
              <a:t>daño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87157" y="5123475"/>
            <a:ext cx="365760" cy="3981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2500" i="1" spc="-25" dirty="0" smtClean="0">
                <a:latin typeface="Trebuchet MS"/>
                <a:cs typeface="Trebuchet MS"/>
              </a:rPr>
              <a:t>I</a:t>
            </a:r>
            <a:endParaRPr sz="25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73448" y="5427056"/>
            <a:ext cx="365760" cy="3981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2500" i="1" spc="-25" dirty="0" smtClean="0">
                <a:latin typeface="Trebuchet MS"/>
                <a:cs typeface="Trebuchet MS"/>
              </a:rPr>
              <a:t>I</a:t>
            </a:r>
            <a:endParaRPr sz="25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51838" y="5516784"/>
            <a:ext cx="527050" cy="31931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2000" i="1" spc="-10" dirty="0" err="1" smtClean="0">
                <a:latin typeface="Trebuchet MS"/>
                <a:cs typeface="Trebuchet MS"/>
              </a:rPr>
              <a:t>I</a:t>
            </a:r>
            <a:r>
              <a:rPr lang="es-ES" sz="1100" i="1" spc="-10" dirty="0" err="1" smtClean="0">
                <a:latin typeface="Trebuchet MS"/>
                <a:cs typeface="Trebuchet MS"/>
              </a:rPr>
              <a:t>md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11046" y="5662472"/>
            <a:ext cx="160591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Arial Unicode MS"/>
                <a:cs typeface="Arial Unicode MS"/>
              </a:rPr>
              <a:t>Valor</a:t>
            </a:r>
            <a:r>
              <a:rPr sz="1900" spc="140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nominal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66223" y="5674113"/>
            <a:ext cx="236854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s-ES" sz="1100" i="1" spc="-10" dirty="0" smtClean="0">
                <a:latin typeface="Trebuchet MS"/>
                <a:cs typeface="Trebuchet MS"/>
              </a:rPr>
              <a:t>n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3050" y="5539271"/>
            <a:ext cx="1649730" cy="1057341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lang="es-ES" sz="2100" spc="60" dirty="0" smtClean="0">
                <a:latin typeface="Arial Unicode MS"/>
                <a:cs typeface="Arial Unicode MS"/>
              </a:rPr>
              <a:t>Corriente de </a:t>
            </a:r>
            <a:r>
              <a:rPr sz="2100" spc="60" dirty="0" err="1" smtClean="0">
                <a:latin typeface="Arial Unicode MS"/>
                <a:cs typeface="Arial Unicode MS"/>
              </a:rPr>
              <a:t>Cortocircuito</a:t>
            </a:r>
            <a:endParaRPr sz="2100" dirty="0">
              <a:latin typeface="Arial Unicode MS"/>
              <a:cs typeface="Arial Unicode MS"/>
            </a:endParaRPr>
          </a:p>
          <a:p>
            <a:pPr marL="350520">
              <a:lnSpc>
                <a:spcPct val="100000"/>
              </a:lnSpc>
              <a:spcBef>
                <a:spcPts val="160"/>
              </a:spcBef>
            </a:pPr>
            <a:endParaRPr sz="23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6048" y="4926329"/>
            <a:ext cx="443865" cy="431800"/>
          </a:xfrm>
          <a:custGeom>
            <a:avLst/>
            <a:gdLst/>
            <a:ahLst/>
            <a:cxnLst/>
            <a:rect l="l" t="t" r="r" b="b"/>
            <a:pathLst>
              <a:path w="443865" h="431800">
                <a:moveTo>
                  <a:pt x="397140" y="26794"/>
                </a:moveTo>
                <a:lnTo>
                  <a:pt x="0" y="412877"/>
                </a:lnTo>
                <a:lnTo>
                  <a:pt x="18059" y="431419"/>
                </a:lnTo>
                <a:lnTo>
                  <a:pt x="415235" y="45397"/>
                </a:lnTo>
                <a:lnTo>
                  <a:pt x="397140" y="26794"/>
                </a:lnTo>
                <a:close/>
              </a:path>
              <a:path w="443865" h="431800">
                <a:moveTo>
                  <a:pt x="437181" y="17780"/>
                </a:moveTo>
                <a:lnTo>
                  <a:pt x="406412" y="17780"/>
                </a:lnTo>
                <a:lnTo>
                  <a:pt x="424573" y="36322"/>
                </a:lnTo>
                <a:lnTo>
                  <a:pt x="415235" y="45397"/>
                </a:lnTo>
                <a:lnTo>
                  <a:pt x="424319" y="54737"/>
                </a:lnTo>
                <a:lnTo>
                  <a:pt x="437181" y="17780"/>
                </a:lnTo>
                <a:close/>
              </a:path>
              <a:path w="443865" h="431800">
                <a:moveTo>
                  <a:pt x="406412" y="17780"/>
                </a:moveTo>
                <a:lnTo>
                  <a:pt x="397140" y="26794"/>
                </a:lnTo>
                <a:lnTo>
                  <a:pt x="415235" y="45397"/>
                </a:lnTo>
                <a:lnTo>
                  <a:pt x="424573" y="36322"/>
                </a:lnTo>
                <a:lnTo>
                  <a:pt x="406412" y="17780"/>
                </a:lnTo>
                <a:close/>
              </a:path>
              <a:path w="443865" h="431800">
                <a:moveTo>
                  <a:pt x="443369" y="0"/>
                </a:moveTo>
                <a:lnTo>
                  <a:pt x="388124" y="17526"/>
                </a:lnTo>
                <a:lnTo>
                  <a:pt x="397140" y="26794"/>
                </a:lnTo>
                <a:lnTo>
                  <a:pt x="406412" y="17780"/>
                </a:lnTo>
                <a:lnTo>
                  <a:pt x="437181" y="17780"/>
                </a:lnTo>
                <a:lnTo>
                  <a:pt x="443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30601" y="5164073"/>
            <a:ext cx="466725" cy="466725"/>
          </a:xfrm>
          <a:custGeom>
            <a:avLst/>
            <a:gdLst/>
            <a:ahLst/>
            <a:cxnLst/>
            <a:rect l="l" t="t" r="r" b="b"/>
            <a:pathLst>
              <a:path w="466725" h="466725">
                <a:moveTo>
                  <a:pt x="18287" y="411353"/>
                </a:moveTo>
                <a:lnTo>
                  <a:pt x="0" y="466344"/>
                </a:lnTo>
                <a:lnTo>
                  <a:pt x="54991" y="448030"/>
                </a:lnTo>
                <a:lnTo>
                  <a:pt x="36575" y="448030"/>
                </a:lnTo>
                <a:lnTo>
                  <a:pt x="18287" y="429704"/>
                </a:lnTo>
                <a:lnTo>
                  <a:pt x="27467" y="420526"/>
                </a:lnTo>
                <a:lnTo>
                  <a:pt x="18287" y="411353"/>
                </a:lnTo>
                <a:close/>
              </a:path>
              <a:path w="466725" h="466725">
                <a:moveTo>
                  <a:pt x="27467" y="420526"/>
                </a:moveTo>
                <a:lnTo>
                  <a:pt x="18287" y="429704"/>
                </a:lnTo>
                <a:lnTo>
                  <a:pt x="36575" y="448030"/>
                </a:lnTo>
                <a:lnTo>
                  <a:pt x="45780" y="438826"/>
                </a:lnTo>
                <a:lnTo>
                  <a:pt x="27467" y="420526"/>
                </a:lnTo>
                <a:close/>
              </a:path>
              <a:path w="466725" h="466725">
                <a:moveTo>
                  <a:pt x="45780" y="438826"/>
                </a:moveTo>
                <a:lnTo>
                  <a:pt x="36575" y="448030"/>
                </a:lnTo>
                <a:lnTo>
                  <a:pt x="54991" y="448030"/>
                </a:lnTo>
                <a:lnTo>
                  <a:pt x="45780" y="438826"/>
                </a:lnTo>
                <a:close/>
              </a:path>
              <a:path w="466725" h="466725">
                <a:moveTo>
                  <a:pt x="448056" y="0"/>
                </a:moveTo>
                <a:lnTo>
                  <a:pt x="27467" y="420526"/>
                </a:lnTo>
                <a:lnTo>
                  <a:pt x="45780" y="438826"/>
                </a:lnTo>
                <a:lnTo>
                  <a:pt x="466344" y="18287"/>
                </a:lnTo>
                <a:lnTo>
                  <a:pt x="4480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0639" y="4428744"/>
            <a:ext cx="685800" cy="116205"/>
          </a:xfrm>
          <a:custGeom>
            <a:avLst/>
            <a:gdLst/>
            <a:ahLst/>
            <a:cxnLst/>
            <a:rect l="l" t="t" r="r" b="b"/>
            <a:pathLst>
              <a:path w="685800" h="116204">
                <a:moveTo>
                  <a:pt x="115823" y="0"/>
                </a:moveTo>
                <a:lnTo>
                  <a:pt x="0" y="57911"/>
                </a:lnTo>
                <a:lnTo>
                  <a:pt x="115823" y="115823"/>
                </a:lnTo>
                <a:lnTo>
                  <a:pt x="115823" y="86867"/>
                </a:lnTo>
                <a:lnTo>
                  <a:pt x="86868" y="86867"/>
                </a:lnTo>
                <a:lnTo>
                  <a:pt x="86868" y="28955"/>
                </a:lnTo>
                <a:lnTo>
                  <a:pt x="115823" y="28955"/>
                </a:lnTo>
                <a:lnTo>
                  <a:pt x="115823" y="0"/>
                </a:lnTo>
                <a:close/>
              </a:path>
              <a:path w="685800" h="116204">
                <a:moveTo>
                  <a:pt x="115823" y="28955"/>
                </a:moveTo>
                <a:lnTo>
                  <a:pt x="86868" y="28955"/>
                </a:lnTo>
                <a:lnTo>
                  <a:pt x="86868" y="86867"/>
                </a:lnTo>
                <a:lnTo>
                  <a:pt x="115823" y="86867"/>
                </a:lnTo>
                <a:lnTo>
                  <a:pt x="115823" y="28955"/>
                </a:lnTo>
                <a:close/>
              </a:path>
              <a:path w="685800" h="116204">
                <a:moveTo>
                  <a:pt x="685799" y="28955"/>
                </a:moveTo>
                <a:lnTo>
                  <a:pt x="115823" y="28955"/>
                </a:lnTo>
                <a:lnTo>
                  <a:pt x="115823" y="86867"/>
                </a:lnTo>
                <a:lnTo>
                  <a:pt x="685799" y="86867"/>
                </a:lnTo>
                <a:lnTo>
                  <a:pt x="685799" y="28955"/>
                </a:lnTo>
                <a:close/>
              </a:path>
            </a:pathLst>
          </a:custGeom>
          <a:solidFill>
            <a:srgbClr val="6B9F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67100" y="4428744"/>
            <a:ext cx="609600" cy="116205"/>
          </a:xfrm>
          <a:custGeom>
            <a:avLst/>
            <a:gdLst/>
            <a:ahLst/>
            <a:cxnLst/>
            <a:rect l="l" t="t" r="r" b="b"/>
            <a:pathLst>
              <a:path w="609600" h="116204">
                <a:moveTo>
                  <a:pt x="493775" y="0"/>
                </a:moveTo>
                <a:lnTo>
                  <a:pt x="493775" y="115823"/>
                </a:lnTo>
                <a:lnTo>
                  <a:pt x="551688" y="86867"/>
                </a:lnTo>
                <a:lnTo>
                  <a:pt x="522732" y="86867"/>
                </a:lnTo>
                <a:lnTo>
                  <a:pt x="522732" y="28955"/>
                </a:lnTo>
                <a:lnTo>
                  <a:pt x="551688" y="28955"/>
                </a:lnTo>
                <a:lnTo>
                  <a:pt x="493775" y="0"/>
                </a:lnTo>
                <a:close/>
              </a:path>
              <a:path w="609600" h="116204">
                <a:moveTo>
                  <a:pt x="493775" y="28955"/>
                </a:moveTo>
                <a:lnTo>
                  <a:pt x="0" y="28955"/>
                </a:lnTo>
                <a:lnTo>
                  <a:pt x="0" y="86867"/>
                </a:lnTo>
                <a:lnTo>
                  <a:pt x="493775" y="86867"/>
                </a:lnTo>
                <a:lnTo>
                  <a:pt x="493775" y="28955"/>
                </a:lnTo>
                <a:close/>
              </a:path>
              <a:path w="609600" h="116204">
                <a:moveTo>
                  <a:pt x="551688" y="28955"/>
                </a:moveTo>
                <a:lnTo>
                  <a:pt x="522732" y="28955"/>
                </a:lnTo>
                <a:lnTo>
                  <a:pt x="522732" y="86867"/>
                </a:lnTo>
                <a:lnTo>
                  <a:pt x="551688" y="86867"/>
                </a:lnTo>
                <a:lnTo>
                  <a:pt x="609600" y="57911"/>
                </a:lnTo>
                <a:lnTo>
                  <a:pt x="551688" y="28955"/>
                </a:lnTo>
                <a:close/>
              </a:path>
            </a:pathLst>
          </a:custGeom>
          <a:solidFill>
            <a:srgbClr val="6B9F2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6003029" y="3512820"/>
            <a:ext cx="2813685" cy="2447925"/>
            <a:chOff x="6003029" y="3512820"/>
            <a:chExt cx="2813685" cy="24479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03029" y="3512820"/>
              <a:ext cx="2028457" cy="23637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92696" y="3584448"/>
              <a:ext cx="1723644" cy="2375916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4991861" y="4563617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95249"/>
                </a:moveTo>
                <a:lnTo>
                  <a:pt x="571500" y="95249"/>
                </a:lnTo>
                <a:lnTo>
                  <a:pt x="571500" y="0"/>
                </a:lnTo>
                <a:lnTo>
                  <a:pt x="762000" y="190499"/>
                </a:lnTo>
                <a:lnTo>
                  <a:pt x="571500" y="380999"/>
                </a:lnTo>
                <a:lnTo>
                  <a:pt x="571500" y="285749"/>
                </a:lnTo>
                <a:lnTo>
                  <a:pt x="0" y="285749"/>
                </a:lnTo>
                <a:lnTo>
                  <a:pt x="0" y="95249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025652" y="3332479"/>
            <a:ext cx="3051810" cy="2605405"/>
            <a:chOff x="1025652" y="3332479"/>
            <a:chExt cx="3051810" cy="260540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5652" y="3753611"/>
              <a:ext cx="1879092" cy="21838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7652" y="3753611"/>
              <a:ext cx="1879092" cy="21838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91462" y="3332479"/>
              <a:ext cx="2286000" cy="701675"/>
            </a:xfrm>
            <a:custGeom>
              <a:avLst/>
              <a:gdLst/>
              <a:ahLst/>
              <a:cxnLst/>
              <a:rect l="l" t="t" r="r" b="b"/>
              <a:pathLst>
                <a:path w="2286000" h="701675">
                  <a:moveTo>
                    <a:pt x="1605280" y="23876"/>
                  </a:moveTo>
                  <a:lnTo>
                    <a:pt x="1595120" y="0"/>
                  </a:lnTo>
                  <a:lnTo>
                    <a:pt x="42532" y="665454"/>
                  </a:lnTo>
                  <a:lnTo>
                    <a:pt x="37465" y="653542"/>
                  </a:lnTo>
                  <a:lnTo>
                    <a:pt x="0" y="697738"/>
                  </a:lnTo>
                  <a:lnTo>
                    <a:pt x="57785" y="701167"/>
                  </a:lnTo>
                  <a:lnTo>
                    <a:pt x="54851" y="694309"/>
                  </a:lnTo>
                  <a:lnTo>
                    <a:pt x="52679" y="689216"/>
                  </a:lnTo>
                  <a:lnTo>
                    <a:pt x="1605280" y="23876"/>
                  </a:lnTo>
                  <a:close/>
                </a:path>
                <a:path w="2286000" h="701675">
                  <a:moveTo>
                    <a:pt x="2276868" y="594106"/>
                  </a:moveTo>
                  <a:lnTo>
                    <a:pt x="2267712" y="566547"/>
                  </a:lnTo>
                  <a:lnTo>
                    <a:pt x="2258555" y="575703"/>
                  </a:lnTo>
                  <a:lnTo>
                    <a:pt x="1685544" y="2794"/>
                  </a:lnTo>
                  <a:lnTo>
                    <a:pt x="1667256" y="21082"/>
                  </a:lnTo>
                  <a:lnTo>
                    <a:pt x="2240153" y="594106"/>
                  </a:lnTo>
                  <a:lnTo>
                    <a:pt x="2258441" y="594106"/>
                  </a:lnTo>
                  <a:lnTo>
                    <a:pt x="2276868" y="594106"/>
                  </a:lnTo>
                  <a:close/>
                </a:path>
                <a:path w="2286000" h="701675">
                  <a:moveTo>
                    <a:pt x="2286000" y="621538"/>
                  </a:moveTo>
                  <a:lnTo>
                    <a:pt x="2279916" y="603250"/>
                  </a:lnTo>
                  <a:lnTo>
                    <a:pt x="2249297" y="603250"/>
                  </a:lnTo>
                  <a:lnTo>
                    <a:pt x="2231009" y="603250"/>
                  </a:lnTo>
                  <a:lnTo>
                    <a:pt x="2286000" y="6215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5940" y="629158"/>
            <a:ext cx="6398260" cy="41713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0070C0"/>
                </a:solidFill>
                <a:latin typeface="Arial Unicode MS"/>
                <a:cs typeface="Arial Unicode MS"/>
              </a:rPr>
              <a:t>DAÑO</a:t>
            </a:r>
            <a:r>
              <a:rPr sz="2300" b="1" spc="-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spc="-40" dirty="0">
                <a:solidFill>
                  <a:srgbClr val="0070C0"/>
                </a:solidFill>
                <a:latin typeface="Arial Unicode MS"/>
                <a:cs typeface="Arial Unicode MS"/>
              </a:rPr>
              <a:t>MECÁNICO</a:t>
            </a:r>
            <a:r>
              <a:rPr sz="2300" b="1" spc="-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spc="-80" dirty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sz="2300" b="1" spc="-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spc="-75" dirty="0">
                <a:solidFill>
                  <a:srgbClr val="0070C0"/>
                </a:solidFill>
                <a:latin typeface="Arial Unicode MS"/>
                <a:cs typeface="Arial Unicode MS"/>
              </a:rPr>
              <a:t>CORTOCIRCUITO</a:t>
            </a:r>
            <a:endParaRPr sz="23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00" dirty="0">
              <a:latin typeface="Arial Unicode MS"/>
              <a:cs typeface="Arial Unicode MS"/>
            </a:endParaRPr>
          </a:p>
          <a:p>
            <a:pPr marL="57785" marR="230504" indent="7620">
              <a:lnSpc>
                <a:spcPct val="120000"/>
              </a:lnSpc>
            </a:pPr>
            <a:r>
              <a:rPr sz="2100" spc="90" dirty="0">
                <a:latin typeface="Arial Unicode MS"/>
                <a:cs typeface="Arial Unicode MS"/>
              </a:rPr>
              <a:t>Muy</a:t>
            </a:r>
            <a:r>
              <a:rPr sz="2100" spc="50" dirty="0">
                <a:latin typeface="Arial Unicode MS"/>
                <a:cs typeface="Arial Unicode MS"/>
              </a:rPr>
              <a:t> </a:t>
            </a:r>
            <a:r>
              <a:rPr sz="2100" spc="70" dirty="0">
                <a:latin typeface="Arial Unicode MS"/>
                <a:cs typeface="Arial Unicode MS"/>
              </a:rPr>
              <a:t>destructivo</a:t>
            </a:r>
            <a:r>
              <a:rPr sz="2100" spc="55" dirty="0">
                <a:latin typeface="Arial Unicode MS"/>
                <a:cs typeface="Arial Unicode MS"/>
              </a:rPr>
              <a:t> </a:t>
            </a:r>
            <a:r>
              <a:rPr sz="2100" spc="70" dirty="0">
                <a:latin typeface="Arial Unicode MS"/>
                <a:cs typeface="Arial Unicode MS"/>
              </a:rPr>
              <a:t>en</a:t>
            </a:r>
            <a:r>
              <a:rPr sz="2100" spc="50" dirty="0">
                <a:latin typeface="Arial Unicode MS"/>
                <a:cs typeface="Arial Unicode MS"/>
              </a:rPr>
              <a:t> </a:t>
            </a:r>
            <a:r>
              <a:rPr sz="2100" spc="55" dirty="0">
                <a:latin typeface="Arial Unicode MS"/>
                <a:cs typeface="Arial Unicode MS"/>
              </a:rPr>
              <a:t>barras, </a:t>
            </a:r>
            <a:r>
              <a:rPr sz="2100" dirty="0">
                <a:latin typeface="Arial Unicode MS"/>
                <a:cs typeface="Arial Unicode MS"/>
              </a:rPr>
              <a:t>aisladores,</a:t>
            </a:r>
            <a:r>
              <a:rPr sz="2100" spc="50" dirty="0">
                <a:latin typeface="Arial Unicode MS"/>
                <a:cs typeface="Arial Unicode MS"/>
              </a:rPr>
              <a:t> </a:t>
            </a:r>
            <a:r>
              <a:rPr sz="2100" spc="45" dirty="0">
                <a:latin typeface="Arial Unicode MS"/>
                <a:cs typeface="Arial Unicode MS"/>
              </a:rPr>
              <a:t>soportes, </a:t>
            </a:r>
            <a:r>
              <a:rPr sz="2100" spc="90" dirty="0">
                <a:latin typeface="Arial Unicode MS"/>
                <a:cs typeface="Arial Unicode MS"/>
              </a:rPr>
              <a:t>transformadores</a:t>
            </a:r>
            <a:r>
              <a:rPr sz="2100" spc="-2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y</a:t>
            </a:r>
            <a:r>
              <a:rPr sz="2100" spc="-15" dirty="0">
                <a:latin typeface="Arial Unicode MS"/>
                <a:cs typeface="Arial Unicode MS"/>
              </a:rPr>
              <a:t> </a:t>
            </a:r>
            <a:r>
              <a:rPr sz="2100" spc="50" dirty="0">
                <a:latin typeface="Arial Unicode MS"/>
                <a:cs typeface="Arial Unicode MS"/>
              </a:rPr>
              <a:t>máquinas.</a:t>
            </a:r>
            <a:endParaRPr sz="2100" dirty="0">
              <a:latin typeface="Arial Unicode MS"/>
              <a:cs typeface="Arial Unicode MS"/>
            </a:endParaRPr>
          </a:p>
          <a:p>
            <a:pPr marL="65405">
              <a:lnSpc>
                <a:spcPct val="100000"/>
              </a:lnSpc>
              <a:spcBef>
                <a:spcPts val="1610"/>
              </a:spcBef>
            </a:pPr>
            <a:r>
              <a:rPr sz="2400" spc="-80" dirty="0">
                <a:latin typeface="Arial Unicode MS"/>
                <a:cs typeface="Arial Unicode MS"/>
              </a:rPr>
              <a:t>El</a:t>
            </a:r>
            <a:r>
              <a:rPr sz="2400" spc="-70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daño</a:t>
            </a:r>
            <a:r>
              <a:rPr sz="2400" spc="-7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-65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instantáneo.</a:t>
            </a:r>
            <a:endParaRPr sz="24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 dirty="0">
              <a:latin typeface="Arial Unicode MS"/>
              <a:cs typeface="Arial Unicode MS"/>
            </a:endParaRPr>
          </a:p>
          <a:p>
            <a:pPr marL="272415">
              <a:lnSpc>
                <a:spcPct val="100000"/>
              </a:lnSpc>
            </a:pPr>
            <a:r>
              <a:rPr lang="es-ES" sz="1900" spc="-10" dirty="0" smtClean="0">
                <a:latin typeface="Arial Unicode MS"/>
                <a:cs typeface="Arial Unicode MS"/>
              </a:rPr>
              <a:t>Fuerzas </a:t>
            </a:r>
          </a:p>
          <a:p>
            <a:pPr marL="272415">
              <a:lnSpc>
                <a:spcPct val="100000"/>
              </a:lnSpc>
            </a:pPr>
            <a:r>
              <a:rPr sz="1900" spc="-10" dirty="0" err="1" smtClean="0">
                <a:latin typeface="Arial Unicode MS"/>
                <a:cs typeface="Arial Unicode MS"/>
              </a:rPr>
              <a:t>Mecánic</a:t>
            </a:r>
            <a:r>
              <a:rPr lang="es-ES" sz="1900" spc="-10" dirty="0" smtClean="0">
                <a:latin typeface="Arial Unicode MS"/>
                <a:cs typeface="Arial Unicode MS"/>
              </a:rPr>
              <a:t>as</a:t>
            </a:r>
            <a:endParaRPr sz="1600" dirty="0">
              <a:latin typeface="Arial Unicode MS"/>
              <a:cs typeface="Arial Unicode MS"/>
            </a:endParaRPr>
          </a:p>
          <a:p>
            <a:pPr marL="1120140" algn="ctr">
              <a:lnSpc>
                <a:spcPct val="100000"/>
              </a:lnSpc>
              <a:spcBef>
                <a:spcPts val="1345"/>
              </a:spcBef>
            </a:pPr>
            <a:r>
              <a:rPr sz="2900" i="1" spc="-25" dirty="0" smtClean="0">
                <a:latin typeface="Trebuchet MS"/>
                <a:cs typeface="Trebuchet MS"/>
              </a:rPr>
              <a:t>F</a:t>
            </a:r>
            <a:r>
              <a:rPr sz="1900" spc="-25" dirty="0" smtClean="0">
                <a:latin typeface="Arial Unicode MS"/>
                <a:cs typeface="Arial Unicode MS"/>
              </a:rPr>
              <a:t>2</a:t>
            </a:r>
            <a:endParaRPr sz="1900" dirty="0" smtClean="0">
              <a:latin typeface="Arial Unicode MS"/>
              <a:cs typeface="Arial Unicode MS"/>
            </a:endParaRPr>
          </a:p>
          <a:p>
            <a:pPr marL="419100">
              <a:lnSpc>
                <a:spcPct val="100000"/>
              </a:lnSpc>
              <a:spcBef>
                <a:spcPts val="975"/>
              </a:spcBef>
            </a:pPr>
            <a:r>
              <a:rPr lang="es-ES" sz="2900" i="1" spc="-170" dirty="0" smtClean="0">
                <a:latin typeface="Trebuchet MS"/>
                <a:cs typeface="Trebuchet MS"/>
              </a:rPr>
              <a:t>F1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22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74040" y="6177483"/>
            <a:ext cx="18338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 Unicode MS"/>
                <a:cs typeface="Arial Unicode MS"/>
              </a:rPr>
              <a:t>Conductores</a:t>
            </a:r>
            <a:r>
              <a:rPr sz="1500" spc="395" dirty="0">
                <a:latin typeface="Arial Unicode MS"/>
                <a:cs typeface="Arial Unicode MS"/>
              </a:rPr>
              <a:t> </a:t>
            </a:r>
            <a:r>
              <a:rPr sz="1500" spc="40" dirty="0">
                <a:latin typeface="Arial Unicode MS"/>
                <a:cs typeface="Arial Unicode MS"/>
              </a:rPr>
              <a:t>rígidos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16324" y="6085703"/>
            <a:ext cx="4513073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i="1" spc="-80" dirty="0">
                <a:latin typeface="Trebuchet MS"/>
                <a:cs typeface="Trebuchet MS"/>
              </a:rPr>
              <a:t>F</a:t>
            </a:r>
            <a:r>
              <a:rPr sz="1800" spc="-80" dirty="0">
                <a:latin typeface="Arial Unicode MS"/>
                <a:cs typeface="Arial Unicode MS"/>
              </a:rPr>
              <a:t>1</a:t>
            </a:r>
            <a:r>
              <a:rPr sz="2700" spc="-80" dirty="0">
                <a:latin typeface="Arial Unicode MS"/>
                <a:cs typeface="Arial Unicode MS"/>
              </a:rPr>
              <a:t>(</a:t>
            </a:r>
            <a:r>
              <a:rPr sz="2800" i="1" spc="-80" dirty="0">
                <a:latin typeface="Trebuchet MS"/>
                <a:cs typeface="Trebuchet MS"/>
              </a:rPr>
              <a:t>t</a:t>
            </a:r>
            <a:r>
              <a:rPr sz="2700" spc="-80" dirty="0">
                <a:latin typeface="Arial Unicode MS"/>
                <a:cs typeface="Arial Unicode MS"/>
              </a:rPr>
              <a:t>)</a:t>
            </a:r>
            <a:r>
              <a:rPr sz="2700" spc="-95" dirty="0">
                <a:latin typeface="Arial Unicode MS"/>
                <a:cs typeface="Arial Unicode MS"/>
              </a:rPr>
              <a:t> </a:t>
            </a:r>
            <a:r>
              <a:rPr sz="2700" spc="-85" dirty="0">
                <a:latin typeface="Arial Unicode MS"/>
                <a:cs typeface="Arial Unicode MS"/>
              </a:rPr>
              <a:t>=</a:t>
            </a:r>
            <a:r>
              <a:rPr sz="2800" i="1" spc="-85" dirty="0" smtClean="0">
                <a:latin typeface="Trebuchet MS"/>
                <a:cs typeface="Trebuchet MS"/>
              </a:rPr>
              <a:t>k</a:t>
            </a:r>
            <a:r>
              <a:rPr lang="es-ES" sz="2800" i="1" spc="-85" dirty="0" smtClean="0">
                <a:latin typeface="Trebuchet MS"/>
                <a:cs typeface="Trebuchet MS"/>
              </a:rPr>
              <a:t> </a:t>
            </a:r>
            <a:r>
              <a:rPr sz="2800" i="1" spc="-85" dirty="0" smtClean="0">
                <a:latin typeface="Trebuchet MS"/>
                <a:cs typeface="Trebuchet MS"/>
              </a:rPr>
              <a:t>i</a:t>
            </a:r>
            <a:r>
              <a:rPr sz="1800" spc="-85" dirty="0" smtClean="0">
                <a:latin typeface="Arial Unicode MS"/>
                <a:cs typeface="Arial Unicode MS"/>
              </a:rPr>
              <a:t>1</a:t>
            </a:r>
            <a:r>
              <a:rPr sz="2700" spc="-85" dirty="0" smtClean="0">
                <a:latin typeface="Arial Unicode MS"/>
                <a:cs typeface="Arial Unicode MS"/>
              </a:rPr>
              <a:t>(</a:t>
            </a:r>
            <a:r>
              <a:rPr sz="2800" i="1" spc="-85" dirty="0" smtClean="0">
                <a:latin typeface="Trebuchet MS"/>
                <a:cs typeface="Trebuchet MS"/>
              </a:rPr>
              <a:t>t</a:t>
            </a:r>
            <a:r>
              <a:rPr sz="2700" spc="-85" dirty="0" smtClean="0">
                <a:latin typeface="Arial Unicode MS"/>
                <a:cs typeface="Arial Unicode MS"/>
              </a:rPr>
              <a:t>)</a:t>
            </a:r>
            <a:r>
              <a:rPr lang="es-ES" sz="2700" spc="-85" dirty="0" smtClean="0">
                <a:latin typeface="Arial Unicode MS"/>
                <a:cs typeface="Arial Unicode MS"/>
              </a:rPr>
              <a:t>*</a:t>
            </a:r>
            <a:r>
              <a:rPr sz="2800" i="1" spc="-85" dirty="0" smtClean="0">
                <a:latin typeface="Trebuchet MS"/>
                <a:cs typeface="Trebuchet MS"/>
              </a:rPr>
              <a:t>i</a:t>
            </a:r>
            <a:r>
              <a:rPr sz="1800" spc="-85" dirty="0" smtClean="0">
                <a:latin typeface="Arial Unicode MS"/>
                <a:cs typeface="Arial Unicode MS"/>
              </a:rPr>
              <a:t>2</a:t>
            </a:r>
            <a:r>
              <a:rPr sz="2700" spc="-85" dirty="0" smtClean="0">
                <a:latin typeface="Arial Unicode MS"/>
                <a:cs typeface="Arial Unicode MS"/>
              </a:rPr>
              <a:t>(</a:t>
            </a:r>
            <a:r>
              <a:rPr sz="2800" i="1" spc="-85" dirty="0" smtClean="0">
                <a:latin typeface="Trebuchet MS"/>
                <a:cs typeface="Trebuchet MS"/>
              </a:rPr>
              <a:t>t</a:t>
            </a:r>
            <a:r>
              <a:rPr sz="2700" spc="-85" dirty="0" smtClean="0">
                <a:latin typeface="Arial Unicode MS"/>
                <a:cs typeface="Arial Unicode MS"/>
              </a:rPr>
              <a:t>)</a:t>
            </a:r>
            <a:r>
              <a:rPr lang="es-ES" sz="2700" spc="-85" dirty="0" smtClean="0">
                <a:latin typeface="Arial Unicode MS"/>
                <a:cs typeface="Arial Unicode MS"/>
              </a:rPr>
              <a:t> Ley de Lenz</a:t>
            </a:r>
            <a:endParaRPr sz="2700" dirty="0">
              <a:latin typeface="Arial Unicode MS"/>
              <a:cs typeface="Arial Unicode MS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842778" y="4867897"/>
            <a:ext cx="2661406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i="1" spc="-85" dirty="0" smtClean="0">
                <a:latin typeface="Trebuchet MS"/>
                <a:cs typeface="Trebuchet MS"/>
              </a:rPr>
              <a:t>i</a:t>
            </a:r>
            <a:r>
              <a:rPr sz="1800" spc="-85" dirty="0" smtClean="0">
                <a:latin typeface="Arial Unicode MS"/>
                <a:cs typeface="Arial Unicode MS"/>
              </a:rPr>
              <a:t>1</a:t>
            </a:r>
            <a:endParaRPr sz="2700" dirty="0">
              <a:latin typeface="Arial Unicode MS"/>
              <a:cs typeface="Arial Unicode MS"/>
            </a:endParaRPr>
          </a:p>
        </p:txBody>
      </p:sp>
      <p:sp>
        <p:nvSpPr>
          <p:cNvPr id="19" name="object 16"/>
          <p:cNvSpPr txBox="1"/>
          <p:nvPr/>
        </p:nvSpPr>
        <p:spPr>
          <a:xfrm>
            <a:off x="2836040" y="5216526"/>
            <a:ext cx="2661406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i="1" spc="-85" dirty="0" smtClean="0">
                <a:latin typeface="Trebuchet MS"/>
                <a:cs typeface="Trebuchet MS"/>
              </a:rPr>
              <a:t>i</a:t>
            </a:r>
            <a:r>
              <a:rPr sz="1800" spc="-85" dirty="0" smtClean="0">
                <a:latin typeface="Arial Unicode MS"/>
                <a:cs typeface="Arial Unicode MS"/>
              </a:rPr>
              <a:t>2</a:t>
            </a:r>
            <a:endParaRPr sz="27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648967"/>
            <a:ext cx="3660648" cy="22890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1367" y="4107179"/>
            <a:ext cx="3660648" cy="24704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33871" y="1298447"/>
            <a:ext cx="2382012" cy="524256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7542" y="557149"/>
            <a:ext cx="8055458" cy="9469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8099"/>
              </a:lnSpc>
              <a:spcBef>
                <a:spcPts val="95"/>
              </a:spcBef>
            </a:pPr>
            <a:r>
              <a:rPr lang="en-US" sz="2500" b="1" i="0" spc="-8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EXPOSICIÓN DE </a:t>
            </a:r>
            <a:r>
              <a:rPr sz="2500" b="1" i="0" spc="-1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500" b="1" i="0" spc="-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500" b="1" i="0" spc="-165" dirty="0">
                <a:solidFill>
                  <a:srgbClr val="0070C0"/>
                </a:solidFill>
                <a:latin typeface="Arial Unicode MS"/>
                <a:cs typeface="Arial Unicode MS"/>
              </a:rPr>
              <a:t>ELÉCTRICO</a:t>
            </a:r>
            <a:r>
              <a:rPr sz="2500" b="1" i="0" spc="-4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500" b="1" i="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500" b="1" i="0" spc="-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500" b="1" i="0" spc="-140" dirty="0">
                <a:solidFill>
                  <a:srgbClr val="0070C0"/>
                </a:solidFill>
                <a:latin typeface="Arial Unicode MS"/>
                <a:cs typeface="Arial Unicode MS"/>
              </a:rPr>
              <a:t>AGENTES </a:t>
            </a:r>
            <a:r>
              <a:rPr sz="2500" b="1" i="0" spc="-5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EXTERNOS</a:t>
            </a:r>
            <a:endParaRPr sz="25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1946148"/>
            <a:ext cx="3807332" cy="2964180"/>
            <a:chOff x="475487" y="1946148"/>
            <a:chExt cx="3941445" cy="2964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299" y="1965960"/>
              <a:ext cx="3901440" cy="2924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5393" y="1956054"/>
              <a:ext cx="3921760" cy="2944495"/>
            </a:xfrm>
            <a:custGeom>
              <a:avLst/>
              <a:gdLst/>
              <a:ahLst/>
              <a:cxnLst/>
              <a:rect l="l" t="t" r="r" b="b"/>
              <a:pathLst>
                <a:path w="3921760" h="2944495">
                  <a:moveTo>
                    <a:pt x="0" y="2944368"/>
                  </a:moveTo>
                  <a:lnTo>
                    <a:pt x="3921252" y="2944368"/>
                  </a:lnTo>
                  <a:lnTo>
                    <a:pt x="3921252" y="0"/>
                  </a:lnTo>
                  <a:lnTo>
                    <a:pt x="0" y="0"/>
                  </a:lnTo>
                  <a:lnTo>
                    <a:pt x="0" y="2944368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733544" y="1946148"/>
            <a:ext cx="3941445" cy="2964180"/>
            <a:chOff x="4733544" y="1946148"/>
            <a:chExt cx="3941445" cy="29641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3356" y="1965960"/>
              <a:ext cx="3901440" cy="29245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43450" y="1956054"/>
              <a:ext cx="3921760" cy="2944495"/>
            </a:xfrm>
            <a:custGeom>
              <a:avLst/>
              <a:gdLst/>
              <a:ahLst/>
              <a:cxnLst/>
              <a:rect l="l" t="t" r="r" b="b"/>
              <a:pathLst>
                <a:path w="3921759" h="2944495">
                  <a:moveTo>
                    <a:pt x="0" y="2944368"/>
                  </a:moveTo>
                  <a:lnTo>
                    <a:pt x="3921252" y="2944368"/>
                  </a:lnTo>
                  <a:lnTo>
                    <a:pt x="3921252" y="0"/>
                  </a:lnTo>
                  <a:lnTo>
                    <a:pt x="0" y="0"/>
                  </a:lnTo>
                  <a:lnTo>
                    <a:pt x="0" y="2944368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47140" y="1139697"/>
            <a:ext cx="45630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DAÑOS</a:t>
            </a:r>
            <a:r>
              <a:rPr sz="2400" b="1" i="0" spc="-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AL</a:t>
            </a:r>
            <a:r>
              <a:rPr sz="2400" b="1" i="0" spc="-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EQUIPO</a:t>
            </a:r>
            <a:r>
              <a:rPr sz="2400" b="1" i="0" spc="-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50" dirty="0">
                <a:solidFill>
                  <a:srgbClr val="0070C0"/>
                </a:solidFill>
                <a:latin typeface="Arial Unicode MS"/>
                <a:cs typeface="Arial Unicode MS"/>
              </a:rPr>
              <a:t>PRINCIPAL</a:t>
            </a:r>
            <a:endParaRPr sz="24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992746"/>
            <a:ext cx="3755136" cy="545834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7140" y="1177290"/>
            <a:ext cx="166746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i="0" spc="-165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2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i="0" spc="-95" dirty="0">
                <a:solidFill>
                  <a:srgbClr val="0070C0"/>
                </a:solidFill>
                <a:latin typeface="Arial Unicode MS"/>
                <a:cs typeface="Arial Unicode MS"/>
              </a:rPr>
              <a:t>FUSIBLE</a:t>
            </a:r>
            <a:endParaRPr sz="22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25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45706" y="2864611"/>
            <a:ext cx="6565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Arial Unicode MS"/>
                <a:cs typeface="Arial Unicode MS"/>
              </a:rPr>
              <a:t>Fusible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36181" y="4454017"/>
            <a:ext cx="15627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55" dirty="0">
                <a:latin typeface="Arial Unicode MS"/>
                <a:cs typeface="Arial Unicode MS"/>
              </a:rPr>
              <a:t>Transformador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140" y="1202690"/>
            <a:ext cx="562986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105" dirty="0">
                <a:solidFill>
                  <a:srgbClr val="0C0C0C"/>
                </a:solidFill>
                <a:latin typeface="Arial Unicode MS"/>
                <a:cs typeface="Arial Unicode MS"/>
              </a:rPr>
              <a:t>ELEMENTOS</a:t>
            </a:r>
            <a:r>
              <a:rPr sz="2000" b="1" i="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b="1" i="0" spc="-95" dirty="0">
                <a:solidFill>
                  <a:srgbClr val="0C0C0C"/>
                </a:solidFill>
                <a:latin typeface="Arial Unicode MS"/>
                <a:cs typeface="Arial Unicode MS"/>
              </a:rPr>
              <a:t>DEL</a:t>
            </a:r>
            <a:r>
              <a:rPr sz="2000" b="1" i="0" spc="-10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b="1" i="0" spc="-90" dirty="0">
                <a:solidFill>
                  <a:srgbClr val="0C0C0C"/>
                </a:solidFill>
                <a:latin typeface="Arial Unicode MS"/>
                <a:cs typeface="Arial Unicode MS"/>
              </a:rPr>
              <a:t>SISTEMA</a:t>
            </a:r>
            <a:r>
              <a:rPr sz="2000" b="1" i="0" spc="-10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b="1" i="0" spc="-114" dirty="0">
                <a:solidFill>
                  <a:srgbClr val="0C0C0C"/>
                </a:solidFill>
                <a:latin typeface="Arial Unicode MS"/>
                <a:cs typeface="Arial Unicode MS"/>
              </a:rPr>
              <a:t>DE</a:t>
            </a:r>
            <a:r>
              <a:rPr sz="2000" b="1" i="0" spc="-10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b="1" i="0" spc="-75" dirty="0">
                <a:solidFill>
                  <a:srgbClr val="0C0C0C"/>
                </a:solidFill>
                <a:latin typeface="Arial Unicode MS"/>
                <a:cs typeface="Arial Unicode MS"/>
              </a:rPr>
              <a:t>PROTECCIÓN</a:t>
            </a:r>
            <a:endParaRPr sz="2000" b="1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26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0480" y="1945385"/>
            <a:ext cx="7710120" cy="4003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sz="2400" b="1" spc="-20" dirty="0">
                <a:latin typeface="Arial Unicode MS"/>
                <a:cs typeface="Arial Unicode MS"/>
              </a:rPr>
              <a:t>Relés</a:t>
            </a:r>
            <a:r>
              <a:rPr sz="2400" b="1" spc="-55" dirty="0">
                <a:latin typeface="Arial Unicode MS"/>
                <a:cs typeface="Arial Unicode MS"/>
              </a:rPr>
              <a:t> </a:t>
            </a:r>
            <a:r>
              <a:rPr sz="2400" b="1" spc="50" dirty="0">
                <a:latin typeface="Arial Unicode MS"/>
                <a:cs typeface="Arial Unicode MS"/>
              </a:rPr>
              <a:t>de</a:t>
            </a:r>
            <a:r>
              <a:rPr sz="2400" b="1" spc="-60" dirty="0">
                <a:latin typeface="Arial Unicode MS"/>
                <a:cs typeface="Arial Unicode MS"/>
              </a:rPr>
              <a:t> </a:t>
            </a:r>
            <a:r>
              <a:rPr sz="2400" b="1" spc="60" dirty="0">
                <a:latin typeface="Arial Unicode MS"/>
                <a:cs typeface="Arial Unicode MS"/>
              </a:rPr>
              <a:t>protección</a:t>
            </a:r>
            <a:endParaRPr sz="2400" b="1" dirty="0">
              <a:latin typeface="Arial Unicode MS"/>
              <a:cs typeface="Arial Unicode MS"/>
            </a:endParaRPr>
          </a:p>
          <a:p>
            <a:pPr marL="342900" indent="-342900" algn="just">
              <a:lnSpc>
                <a:spcPct val="10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endParaRPr sz="2400" b="1" dirty="0">
              <a:latin typeface="Arial Unicode MS"/>
              <a:cs typeface="Arial Unicode MS"/>
            </a:endParaRPr>
          </a:p>
          <a:p>
            <a:pPr marL="35560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s-ES" sz="2400" b="1" dirty="0" smtClean="0">
                <a:latin typeface="Arial Unicode MS"/>
                <a:cs typeface="Arial Unicode MS"/>
              </a:rPr>
              <a:t>Interruptores</a:t>
            </a:r>
            <a:r>
              <a:rPr sz="2400" b="1" spc="225" dirty="0" smtClean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de</a:t>
            </a:r>
            <a:r>
              <a:rPr sz="2400" b="1" spc="225" dirty="0">
                <a:latin typeface="Arial Unicode MS"/>
                <a:cs typeface="Arial Unicode MS"/>
              </a:rPr>
              <a:t> </a:t>
            </a:r>
            <a:r>
              <a:rPr sz="2400" b="1" spc="40" dirty="0">
                <a:latin typeface="Arial Unicode MS"/>
                <a:cs typeface="Arial Unicode MS"/>
              </a:rPr>
              <a:t>circuito</a:t>
            </a:r>
            <a:endParaRPr sz="2400" b="1" dirty="0">
              <a:latin typeface="Arial Unicode MS"/>
              <a:cs typeface="Arial Unicode MS"/>
            </a:endParaRPr>
          </a:p>
          <a:p>
            <a:pPr marL="355600" marR="5080" indent="-342900" algn="just">
              <a:lnSpc>
                <a:spcPct val="184500"/>
              </a:lnSpc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sz="2400" b="1" spc="45" dirty="0">
                <a:latin typeface="Arial Unicode MS"/>
                <a:cs typeface="Arial Unicode MS"/>
              </a:rPr>
              <a:t>Transductores</a:t>
            </a:r>
            <a:r>
              <a:rPr sz="2400" b="1" spc="-15" dirty="0">
                <a:latin typeface="Arial Unicode MS"/>
                <a:cs typeface="Arial Unicode MS"/>
              </a:rPr>
              <a:t> </a:t>
            </a:r>
            <a:r>
              <a:rPr sz="2400" b="1" spc="55" dirty="0">
                <a:latin typeface="Arial Unicode MS"/>
                <a:cs typeface="Arial Unicode MS"/>
              </a:rPr>
              <a:t>de</a:t>
            </a:r>
            <a:r>
              <a:rPr sz="2400" b="1" spc="-15" dirty="0">
                <a:latin typeface="Arial Unicode MS"/>
                <a:cs typeface="Arial Unicode MS"/>
              </a:rPr>
              <a:t> </a:t>
            </a:r>
            <a:r>
              <a:rPr sz="2400" b="1" spc="75" dirty="0">
                <a:latin typeface="Arial Unicode MS"/>
                <a:cs typeface="Arial Unicode MS"/>
              </a:rPr>
              <a:t>corriente</a:t>
            </a:r>
            <a:r>
              <a:rPr sz="2400" b="1" spc="-1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y</a:t>
            </a:r>
            <a:r>
              <a:rPr sz="2400" b="1" spc="-15" dirty="0">
                <a:latin typeface="Arial Unicode MS"/>
                <a:cs typeface="Arial Unicode MS"/>
              </a:rPr>
              <a:t> </a:t>
            </a:r>
            <a:r>
              <a:rPr sz="2400" b="1" spc="60" dirty="0" err="1">
                <a:latin typeface="Arial Unicode MS"/>
                <a:cs typeface="Arial Unicode MS"/>
              </a:rPr>
              <a:t>tensión</a:t>
            </a:r>
            <a:r>
              <a:rPr sz="2400" b="1" spc="60" dirty="0">
                <a:latin typeface="Arial Unicode MS"/>
                <a:cs typeface="Arial Unicode MS"/>
              </a:rPr>
              <a:t> </a:t>
            </a:r>
            <a:endParaRPr lang="es-ES" sz="2400" b="1" spc="60" dirty="0" smtClean="0">
              <a:latin typeface="Arial Unicode MS"/>
              <a:cs typeface="Arial Unicode MS"/>
            </a:endParaRPr>
          </a:p>
          <a:p>
            <a:pPr marL="355600" marR="5080" indent="-342900" algn="just">
              <a:lnSpc>
                <a:spcPct val="184500"/>
              </a:lnSpc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sz="2400" b="1" dirty="0" smtClean="0">
                <a:latin typeface="Arial Unicode MS"/>
                <a:cs typeface="Arial Unicode MS"/>
              </a:rPr>
              <a:t>Canales</a:t>
            </a:r>
            <a:r>
              <a:rPr sz="2400" b="1" spc="-40" dirty="0" smtClean="0">
                <a:latin typeface="Arial Unicode MS"/>
                <a:cs typeface="Arial Unicode MS"/>
              </a:rPr>
              <a:t> </a:t>
            </a:r>
            <a:r>
              <a:rPr sz="2400" b="1" spc="55" dirty="0">
                <a:latin typeface="Arial Unicode MS"/>
                <a:cs typeface="Arial Unicode MS"/>
              </a:rPr>
              <a:t>de</a:t>
            </a:r>
            <a:r>
              <a:rPr sz="2400" b="1" spc="-40" dirty="0">
                <a:latin typeface="Arial Unicode MS"/>
                <a:cs typeface="Arial Unicode MS"/>
              </a:rPr>
              <a:t> </a:t>
            </a:r>
            <a:r>
              <a:rPr sz="2400" b="1" spc="50" dirty="0">
                <a:latin typeface="Arial Unicode MS"/>
                <a:cs typeface="Arial Unicode MS"/>
              </a:rPr>
              <a:t>comunicación</a:t>
            </a:r>
            <a:endParaRPr sz="2400" b="1" dirty="0">
              <a:latin typeface="Arial Unicode MS"/>
              <a:cs typeface="Arial Unicode MS"/>
            </a:endParaRPr>
          </a:p>
          <a:p>
            <a:pPr marL="342900" indent="-342900" algn="just">
              <a:lnSpc>
                <a:spcPct val="100000"/>
              </a:lnSpc>
              <a:spcBef>
                <a:spcPts val="15"/>
              </a:spcBef>
              <a:buFont typeface="Wingdings" panose="05000000000000000000" pitchFamily="2" charset="2"/>
              <a:buChar char="Ø"/>
            </a:pPr>
            <a:endParaRPr sz="2400" b="1" dirty="0">
              <a:latin typeface="Arial Unicode MS"/>
              <a:cs typeface="Arial Unicode MS"/>
            </a:endParaRPr>
          </a:p>
          <a:p>
            <a:pPr marL="35560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sz="2400" b="1" dirty="0">
                <a:latin typeface="Arial Unicode MS"/>
                <a:cs typeface="Arial Unicode MS"/>
              </a:rPr>
              <a:t>Sistema</a:t>
            </a:r>
            <a:r>
              <a:rPr sz="2400" b="1" spc="4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de</a:t>
            </a:r>
            <a:r>
              <a:rPr sz="2400" b="1" spc="50" dirty="0">
                <a:latin typeface="Arial Unicode MS"/>
                <a:cs typeface="Arial Unicode MS"/>
              </a:rPr>
              <a:t> </a:t>
            </a:r>
            <a:r>
              <a:rPr sz="2400" b="1" spc="60" dirty="0">
                <a:latin typeface="Arial Unicode MS"/>
                <a:cs typeface="Arial Unicode MS"/>
              </a:rPr>
              <a:t>suministro</a:t>
            </a:r>
            <a:r>
              <a:rPr sz="2400" b="1" spc="50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de</a:t>
            </a:r>
            <a:r>
              <a:rPr sz="2400" b="1" spc="45" dirty="0">
                <a:latin typeface="Arial Unicode MS"/>
                <a:cs typeface="Arial Unicode MS"/>
              </a:rPr>
              <a:t> </a:t>
            </a:r>
            <a:r>
              <a:rPr sz="2400" b="1" spc="-25" dirty="0">
                <a:latin typeface="Arial Unicode MS"/>
                <a:cs typeface="Arial Unicode MS"/>
              </a:rPr>
              <a:t>CC</a:t>
            </a:r>
            <a:endParaRPr sz="2400" b="1" dirty="0">
              <a:latin typeface="Arial Unicode MS"/>
              <a:cs typeface="Arial Unicode MS"/>
            </a:endParaRPr>
          </a:p>
          <a:p>
            <a:pPr marL="342900" indent="-342900" algn="just">
              <a:lnSpc>
                <a:spcPct val="100000"/>
              </a:lnSpc>
              <a:spcBef>
                <a:spcPts val="75"/>
              </a:spcBef>
              <a:buFont typeface="Wingdings" panose="05000000000000000000" pitchFamily="2" charset="2"/>
              <a:buChar char="Ø"/>
            </a:pPr>
            <a:endParaRPr sz="2400" b="1" dirty="0">
              <a:latin typeface="Arial Unicode MS"/>
              <a:cs typeface="Arial Unicode MS"/>
            </a:endParaRPr>
          </a:p>
          <a:p>
            <a:pPr marL="35560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sz="2400" b="1" dirty="0">
                <a:latin typeface="Arial Unicode MS"/>
                <a:cs typeface="Arial Unicode MS"/>
              </a:rPr>
              <a:t>Cables</a:t>
            </a:r>
            <a:r>
              <a:rPr sz="2400" b="1" spc="-65" dirty="0">
                <a:latin typeface="Arial Unicode MS"/>
                <a:cs typeface="Arial Unicode MS"/>
              </a:rPr>
              <a:t> </a:t>
            </a:r>
            <a:r>
              <a:rPr sz="2400" b="1" spc="50" dirty="0">
                <a:latin typeface="Arial Unicode MS"/>
                <a:cs typeface="Arial Unicode MS"/>
              </a:rPr>
              <a:t>de</a:t>
            </a:r>
            <a:r>
              <a:rPr sz="2400" b="1" spc="-65" dirty="0">
                <a:latin typeface="Arial Unicode MS"/>
                <a:cs typeface="Arial Unicode MS"/>
              </a:rPr>
              <a:t> </a:t>
            </a:r>
            <a:r>
              <a:rPr sz="2400" b="1" spc="70" dirty="0">
                <a:latin typeface="Arial Unicode MS"/>
                <a:cs typeface="Arial Unicode MS"/>
              </a:rPr>
              <a:t>control</a:t>
            </a:r>
            <a:endParaRPr sz="2400" b="1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object 153"/>
          <p:cNvSpPr txBox="1">
            <a:spLocks noGrp="1"/>
          </p:cNvSpPr>
          <p:nvPr>
            <p:ph type="title"/>
          </p:nvPr>
        </p:nvSpPr>
        <p:spPr>
          <a:xfrm>
            <a:off x="807516" y="428878"/>
            <a:ext cx="635528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90" dirty="0">
                <a:solidFill>
                  <a:srgbClr val="0070C0"/>
                </a:solidFill>
                <a:latin typeface="Arial Unicode MS"/>
                <a:cs typeface="Arial Unicode MS"/>
              </a:rPr>
              <a:t>ESQUEMA</a:t>
            </a:r>
            <a:r>
              <a:rPr sz="20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90" dirty="0">
                <a:solidFill>
                  <a:srgbClr val="0070C0"/>
                </a:solidFill>
                <a:latin typeface="Arial Unicode MS"/>
                <a:cs typeface="Arial Unicode MS"/>
              </a:rPr>
              <a:t>TRIFÁSICO</a:t>
            </a:r>
            <a:r>
              <a:rPr sz="20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95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0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EQUIPO </a:t>
            </a:r>
            <a:r>
              <a:rPr sz="20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0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70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endParaRPr sz="20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160" name="object 16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27</a:t>
            </a:r>
          </a:p>
        </p:txBody>
      </p:sp>
      <p:sp>
        <p:nvSpPr>
          <p:cNvPr id="155" name="object 155"/>
          <p:cNvSpPr txBox="1"/>
          <p:nvPr/>
        </p:nvSpPr>
        <p:spPr>
          <a:xfrm>
            <a:off x="5076284" y="863288"/>
            <a:ext cx="3511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90" dirty="0">
                <a:latin typeface="Arial Unicode MS"/>
                <a:cs typeface="Arial Unicode MS"/>
              </a:rPr>
              <a:t>CB</a:t>
            </a:r>
            <a:endParaRPr sz="2000">
              <a:latin typeface="Arial Unicode MS"/>
              <a:cs typeface="Arial Unicode MS"/>
            </a:endParaRPr>
          </a:p>
        </p:txBody>
      </p:sp>
      <p:grpSp>
        <p:nvGrpSpPr>
          <p:cNvPr id="161" name="Grupo 160"/>
          <p:cNvGrpSpPr/>
          <p:nvPr/>
        </p:nvGrpSpPr>
        <p:grpSpPr>
          <a:xfrm>
            <a:off x="1323131" y="964801"/>
            <a:ext cx="6489459" cy="5525011"/>
            <a:chOff x="1323131" y="964801"/>
            <a:chExt cx="6489459" cy="5525011"/>
          </a:xfrm>
        </p:grpSpPr>
        <p:sp>
          <p:nvSpPr>
            <p:cNvPr id="2" name="object 2"/>
            <p:cNvSpPr/>
            <p:nvPr/>
          </p:nvSpPr>
          <p:spPr>
            <a:xfrm>
              <a:off x="1852165" y="5628882"/>
              <a:ext cx="555625" cy="0"/>
            </a:xfrm>
            <a:custGeom>
              <a:avLst/>
              <a:gdLst/>
              <a:ahLst/>
              <a:cxnLst/>
              <a:rect l="l" t="t" r="r" b="b"/>
              <a:pathLst>
                <a:path w="555625">
                  <a:moveTo>
                    <a:pt x="555229" y="0"/>
                  </a:moveTo>
                  <a:lnTo>
                    <a:pt x="0" y="0"/>
                  </a:lnTo>
                </a:path>
              </a:pathLst>
            </a:custGeom>
            <a:ln w="23979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1369898" y="1488556"/>
              <a:ext cx="4645025" cy="0"/>
            </a:xfrm>
            <a:custGeom>
              <a:avLst/>
              <a:gdLst/>
              <a:ahLst/>
              <a:cxnLst/>
              <a:rect l="l" t="t" r="r" b="b"/>
              <a:pathLst>
                <a:path w="4645025">
                  <a:moveTo>
                    <a:pt x="0" y="0"/>
                  </a:moveTo>
                  <a:lnTo>
                    <a:pt x="4644919" y="0"/>
                  </a:lnTo>
                </a:path>
              </a:pathLst>
            </a:custGeom>
            <a:ln w="239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98342" y="2159898"/>
              <a:ext cx="4417060" cy="0"/>
            </a:xfrm>
            <a:custGeom>
              <a:avLst/>
              <a:gdLst/>
              <a:ahLst/>
              <a:cxnLst/>
              <a:rect l="l" t="t" r="r" b="b"/>
              <a:pathLst>
                <a:path w="4417060">
                  <a:moveTo>
                    <a:pt x="0" y="0"/>
                  </a:moveTo>
                  <a:lnTo>
                    <a:pt x="4416475" y="0"/>
                  </a:lnTo>
                </a:path>
              </a:pathLst>
            </a:custGeom>
            <a:ln w="239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54760" y="2847369"/>
              <a:ext cx="4160520" cy="0"/>
            </a:xfrm>
            <a:custGeom>
              <a:avLst/>
              <a:gdLst/>
              <a:ahLst/>
              <a:cxnLst/>
              <a:rect l="l" t="t" r="r" b="b"/>
              <a:pathLst>
                <a:path w="4160520">
                  <a:moveTo>
                    <a:pt x="4160058" y="0"/>
                  </a:moveTo>
                  <a:lnTo>
                    <a:pt x="0" y="0"/>
                  </a:lnTo>
                </a:path>
              </a:pathLst>
            </a:custGeom>
            <a:ln w="239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75094" y="1367416"/>
              <a:ext cx="0" cy="4470400"/>
            </a:xfrm>
            <a:custGeom>
              <a:avLst/>
              <a:gdLst/>
              <a:ahLst/>
              <a:cxnLst/>
              <a:rect l="l" t="t" r="r" b="b"/>
              <a:pathLst>
                <a:path h="4470400">
                  <a:moveTo>
                    <a:pt x="0" y="0"/>
                  </a:moveTo>
                  <a:lnTo>
                    <a:pt x="0" y="4469997"/>
                  </a:lnTo>
                </a:path>
              </a:pathLst>
            </a:custGeom>
            <a:ln w="31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11631" y="1367416"/>
              <a:ext cx="0" cy="4470400"/>
            </a:xfrm>
            <a:custGeom>
              <a:avLst/>
              <a:gdLst/>
              <a:ahLst/>
              <a:cxnLst/>
              <a:rect l="l" t="t" r="r" b="b"/>
              <a:pathLst>
                <a:path h="4470400">
                  <a:moveTo>
                    <a:pt x="0" y="0"/>
                  </a:moveTo>
                  <a:lnTo>
                    <a:pt x="0" y="4469997"/>
                  </a:lnTo>
                </a:path>
              </a:pathLst>
            </a:custGeom>
            <a:ln w="31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54760" y="1367416"/>
              <a:ext cx="0" cy="4470400"/>
            </a:xfrm>
            <a:custGeom>
              <a:avLst/>
              <a:gdLst/>
              <a:ahLst/>
              <a:cxnLst/>
              <a:rect l="l" t="t" r="r" b="b"/>
              <a:pathLst>
                <a:path h="4470400">
                  <a:moveTo>
                    <a:pt x="0" y="0"/>
                  </a:moveTo>
                  <a:lnTo>
                    <a:pt x="0" y="4469997"/>
                  </a:lnTo>
                </a:path>
              </a:pathLst>
            </a:custGeom>
            <a:ln w="319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3131" y="1428628"/>
              <a:ext cx="103930" cy="10383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8982" y="2107978"/>
              <a:ext cx="103918" cy="1039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2801" y="2795450"/>
              <a:ext cx="103918" cy="10383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54480" y="4367477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199820" y="0"/>
                  </a:moveTo>
                  <a:lnTo>
                    <a:pt x="0" y="0"/>
                  </a:lnTo>
                </a:path>
              </a:pathLst>
            </a:custGeom>
            <a:ln w="23979">
              <a:solidFill>
                <a:srgbClr val="00A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83664" y="4827332"/>
              <a:ext cx="157480" cy="0"/>
            </a:xfrm>
            <a:custGeom>
              <a:avLst/>
              <a:gdLst/>
              <a:ahLst/>
              <a:cxnLst/>
              <a:rect l="l" t="t" r="r" b="b"/>
              <a:pathLst>
                <a:path w="157480">
                  <a:moveTo>
                    <a:pt x="157325" y="0"/>
                  </a:moveTo>
                  <a:lnTo>
                    <a:pt x="0" y="0"/>
                  </a:lnTo>
                </a:path>
              </a:pathLst>
            </a:custGeom>
            <a:ln w="23979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42193" y="4367477"/>
              <a:ext cx="128270" cy="0"/>
            </a:xfrm>
            <a:custGeom>
              <a:avLst/>
              <a:gdLst/>
              <a:ahLst/>
              <a:cxnLst/>
              <a:rect l="l" t="t" r="r" b="b"/>
              <a:pathLst>
                <a:path w="128269">
                  <a:moveTo>
                    <a:pt x="0" y="0"/>
                  </a:moveTo>
                  <a:lnTo>
                    <a:pt x="127814" y="0"/>
                  </a:lnTo>
                </a:path>
              </a:pathLst>
            </a:custGeom>
            <a:ln w="23979">
              <a:solidFill>
                <a:srgbClr val="00A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10155" y="4827332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>
                  <a:moveTo>
                    <a:pt x="0" y="0"/>
                  </a:moveTo>
                  <a:lnTo>
                    <a:pt x="192228" y="0"/>
                  </a:lnTo>
                </a:path>
              </a:pathLst>
            </a:custGeom>
            <a:ln w="23979">
              <a:solidFill>
                <a:srgbClr val="00A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78464" y="5459276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167827" y="0"/>
                  </a:moveTo>
                  <a:lnTo>
                    <a:pt x="0" y="0"/>
                  </a:lnTo>
                </a:path>
              </a:pathLst>
            </a:custGeom>
            <a:ln w="23979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26174" y="5461385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0" y="0"/>
                  </a:moveTo>
                  <a:lnTo>
                    <a:pt x="167861" y="0"/>
                  </a:lnTo>
                </a:path>
              </a:pathLst>
            </a:custGeom>
            <a:ln w="23979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75094" y="4367477"/>
              <a:ext cx="903605" cy="0"/>
            </a:xfrm>
            <a:custGeom>
              <a:avLst/>
              <a:gdLst/>
              <a:ahLst/>
              <a:cxnLst/>
              <a:rect l="l" t="t" r="r" b="b"/>
              <a:pathLst>
                <a:path w="903605">
                  <a:moveTo>
                    <a:pt x="903369" y="0"/>
                  </a:moveTo>
                  <a:lnTo>
                    <a:pt x="0" y="0"/>
                  </a:lnTo>
                </a:path>
              </a:pathLst>
            </a:custGeom>
            <a:ln w="23979">
              <a:solidFill>
                <a:srgbClr val="00A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98940" y="4998890"/>
              <a:ext cx="808990" cy="0"/>
            </a:xfrm>
            <a:custGeom>
              <a:avLst/>
              <a:gdLst/>
              <a:ahLst/>
              <a:cxnLst/>
              <a:rect l="l" t="t" r="r" b="b"/>
              <a:pathLst>
                <a:path w="808989">
                  <a:moveTo>
                    <a:pt x="808454" y="0"/>
                  </a:moveTo>
                  <a:lnTo>
                    <a:pt x="0" y="0"/>
                  </a:lnTo>
                </a:path>
              </a:pathLst>
            </a:custGeom>
            <a:ln w="23979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32382" y="6051471"/>
              <a:ext cx="87933" cy="8792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34491" y="5416493"/>
              <a:ext cx="87944" cy="8792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016" y="5417892"/>
              <a:ext cx="87944" cy="8792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8016" y="6047241"/>
              <a:ext cx="87944" cy="8792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27828" y="4324017"/>
              <a:ext cx="87937" cy="8793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02801" y="5586426"/>
              <a:ext cx="87933" cy="8793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46981" y="4954979"/>
              <a:ext cx="87933" cy="79926"/>
            </a:xfrm>
            <a:prstGeom prst="rect">
              <a:avLst/>
            </a:prstGeom>
          </p:spPr>
        </p:pic>
        <p:grpSp>
          <p:nvGrpSpPr>
            <p:cNvPr id="27" name="object 27"/>
            <p:cNvGrpSpPr/>
            <p:nvPr/>
          </p:nvGrpSpPr>
          <p:grpSpPr>
            <a:xfrm>
              <a:off x="2086596" y="4831619"/>
              <a:ext cx="391795" cy="1650364"/>
              <a:chOff x="2086596" y="4831619"/>
              <a:chExt cx="391795" cy="1650364"/>
            </a:xfrm>
          </p:grpSpPr>
          <p:sp>
            <p:nvSpPr>
              <p:cNvPr id="28" name="object 28"/>
              <p:cNvSpPr/>
              <p:nvPr/>
            </p:nvSpPr>
            <p:spPr>
              <a:xfrm>
                <a:off x="2086584" y="6337808"/>
                <a:ext cx="391795" cy="144145"/>
              </a:xfrm>
              <a:custGeom>
                <a:avLst/>
                <a:gdLst/>
                <a:ahLst/>
                <a:cxnLst/>
                <a:rect l="l" t="t" r="r" b="b"/>
                <a:pathLst>
                  <a:path w="391794" h="144145">
                    <a:moveTo>
                      <a:pt x="223850" y="119888"/>
                    </a:moveTo>
                    <a:lnTo>
                      <a:pt x="159893" y="119888"/>
                    </a:lnTo>
                    <a:lnTo>
                      <a:pt x="159893" y="143865"/>
                    </a:lnTo>
                    <a:lnTo>
                      <a:pt x="223850" y="143865"/>
                    </a:lnTo>
                    <a:lnTo>
                      <a:pt x="223850" y="119888"/>
                    </a:lnTo>
                    <a:close/>
                  </a:path>
                  <a:path w="391794" h="144145">
                    <a:moveTo>
                      <a:pt x="335775" y="55943"/>
                    </a:moveTo>
                    <a:lnTo>
                      <a:pt x="63957" y="55943"/>
                    </a:lnTo>
                    <a:lnTo>
                      <a:pt x="63957" y="79921"/>
                    </a:lnTo>
                    <a:lnTo>
                      <a:pt x="335775" y="79921"/>
                    </a:lnTo>
                    <a:lnTo>
                      <a:pt x="335775" y="55943"/>
                    </a:lnTo>
                    <a:close/>
                  </a:path>
                  <a:path w="391794" h="144145">
                    <a:moveTo>
                      <a:pt x="391744" y="0"/>
                    </a:moveTo>
                    <a:lnTo>
                      <a:pt x="0" y="0"/>
                    </a:lnTo>
                    <a:lnTo>
                      <a:pt x="0" y="23977"/>
                    </a:lnTo>
                    <a:lnTo>
                      <a:pt x="391744" y="23977"/>
                    </a:lnTo>
                    <a:lnTo>
                      <a:pt x="391744" y="0"/>
                    </a:lnTo>
                    <a:close/>
                  </a:path>
                </a:pathLst>
              </a:custGeom>
              <a:solidFill>
                <a:srgbClr val="33993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2278464" y="4831619"/>
                <a:ext cx="0" cy="1518285"/>
              </a:xfrm>
              <a:custGeom>
                <a:avLst/>
                <a:gdLst/>
                <a:ahLst/>
                <a:cxnLst/>
                <a:rect l="l" t="t" r="r" b="b"/>
                <a:pathLst>
                  <a:path h="1518285">
                    <a:moveTo>
                      <a:pt x="0" y="0"/>
                    </a:moveTo>
                    <a:lnTo>
                      <a:pt x="0" y="1518167"/>
                    </a:lnTo>
                  </a:path>
                </a:pathLst>
              </a:custGeom>
              <a:ln w="23983">
                <a:solidFill>
                  <a:srgbClr val="339933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0" name="object 30"/>
            <p:cNvGrpSpPr/>
            <p:nvPr/>
          </p:nvGrpSpPr>
          <p:grpSpPr>
            <a:xfrm>
              <a:off x="2710155" y="4831619"/>
              <a:ext cx="391795" cy="1530350"/>
              <a:chOff x="2710155" y="4831619"/>
              <a:chExt cx="391795" cy="1530350"/>
            </a:xfrm>
          </p:grpSpPr>
          <p:sp>
            <p:nvSpPr>
              <p:cNvPr id="31" name="object 31"/>
              <p:cNvSpPr/>
              <p:nvPr/>
            </p:nvSpPr>
            <p:spPr>
              <a:xfrm>
                <a:off x="2902045" y="4831619"/>
                <a:ext cx="0" cy="1510030"/>
              </a:xfrm>
              <a:custGeom>
                <a:avLst/>
                <a:gdLst/>
                <a:ahLst/>
                <a:cxnLst/>
                <a:rect l="l" t="t" r="r" b="b"/>
                <a:pathLst>
                  <a:path h="1510029">
                    <a:moveTo>
                      <a:pt x="0" y="0"/>
                    </a:moveTo>
                    <a:lnTo>
                      <a:pt x="0" y="1509967"/>
                    </a:lnTo>
                  </a:path>
                </a:pathLst>
              </a:custGeom>
              <a:ln w="23983">
                <a:solidFill>
                  <a:srgbClr val="339933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2710155" y="6337796"/>
                <a:ext cx="391795" cy="24130"/>
              </a:xfrm>
              <a:custGeom>
                <a:avLst/>
                <a:gdLst/>
                <a:ahLst/>
                <a:cxnLst/>
                <a:rect l="l" t="t" r="r" b="b"/>
                <a:pathLst>
                  <a:path w="391794" h="24129">
                    <a:moveTo>
                      <a:pt x="0" y="23979"/>
                    </a:moveTo>
                    <a:lnTo>
                      <a:pt x="391789" y="23979"/>
                    </a:lnTo>
                    <a:lnTo>
                      <a:pt x="391789" y="0"/>
                    </a:lnTo>
                    <a:lnTo>
                      <a:pt x="0" y="0"/>
                    </a:lnTo>
                    <a:lnTo>
                      <a:pt x="0" y="23979"/>
                    </a:lnTo>
                    <a:close/>
                  </a:path>
                </a:pathLst>
              </a:custGeom>
              <a:solidFill>
                <a:srgbClr val="33993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3" name="object 33"/>
            <p:cNvSpPr/>
            <p:nvPr/>
          </p:nvSpPr>
          <p:spPr>
            <a:xfrm>
              <a:off x="2870007" y="6465682"/>
              <a:ext cx="64135" cy="24130"/>
            </a:xfrm>
            <a:custGeom>
              <a:avLst/>
              <a:gdLst/>
              <a:ahLst/>
              <a:cxnLst/>
              <a:rect l="l" t="t" r="r" b="b"/>
              <a:pathLst>
                <a:path w="64135" h="24129">
                  <a:moveTo>
                    <a:pt x="0" y="23979"/>
                  </a:moveTo>
                  <a:lnTo>
                    <a:pt x="63963" y="23979"/>
                  </a:lnTo>
                  <a:lnTo>
                    <a:pt x="63963" y="0"/>
                  </a:lnTo>
                  <a:lnTo>
                    <a:pt x="0" y="0"/>
                  </a:lnTo>
                  <a:lnTo>
                    <a:pt x="0" y="23979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4" name="object 34"/>
            <p:cNvGrpSpPr/>
            <p:nvPr/>
          </p:nvGrpSpPr>
          <p:grpSpPr>
            <a:xfrm>
              <a:off x="2710155" y="6337796"/>
              <a:ext cx="391795" cy="144145"/>
              <a:chOff x="2710155" y="6337796"/>
              <a:chExt cx="391795" cy="144145"/>
            </a:xfrm>
          </p:grpSpPr>
          <p:sp>
            <p:nvSpPr>
              <p:cNvPr id="35" name="object 35"/>
              <p:cNvSpPr/>
              <p:nvPr/>
            </p:nvSpPr>
            <p:spPr>
              <a:xfrm>
                <a:off x="2710155" y="6337796"/>
                <a:ext cx="391795" cy="24130"/>
              </a:xfrm>
              <a:custGeom>
                <a:avLst/>
                <a:gdLst/>
                <a:ahLst/>
                <a:cxnLst/>
                <a:rect l="l" t="t" r="r" b="b"/>
                <a:pathLst>
                  <a:path w="391794" h="24129">
                    <a:moveTo>
                      <a:pt x="0" y="23979"/>
                    </a:moveTo>
                    <a:lnTo>
                      <a:pt x="391789" y="23979"/>
                    </a:lnTo>
                    <a:lnTo>
                      <a:pt x="391789" y="0"/>
                    </a:lnTo>
                    <a:lnTo>
                      <a:pt x="0" y="0"/>
                    </a:lnTo>
                    <a:lnTo>
                      <a:pt x="0" y="23979"/>
                    </a:lnTo>
                    <a:close/>
                  </a:path>
                </a:pathLst>
              </a:custGeom>
              <a:solidFill>
                <a:srgbClr val="33993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2774118" y="6405731"/>
                <a:ext cx="2717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71780">
                    <a:moveTo>
                      <a:pt x="0" y="0"/>
                    </a:moveTo>
                    <a:lnTo>
                      <a:pt x="271759" y="0"/>
                    </a:lnTo>
                  </a:path>
                </a:pathLst>
              </a:custGeom>
              <a:ln w="23979">
                <a:solidFill>
                  <a:srgbClr val="339933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2870007" y="6457689"/>
                <a:ext cx="64135" cy="24130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24129">
                    <a:moveTo>
                      <a:pt x="0" y="23979"/>
                    </a:moveTo>
                    <a:lnTo>
                      <a:pt x="63963" y="23979"/>
                    </a:lnTo>
                    <a:lnTo>
                      <a:pt x="63963" y="0"/>
                    </a:lnTo>
                    <a:lnTo>
                      <a:pt x="0" y="0"/>
                    </a:lnTo>
                    <a:lnTo>
                      <a:pt x="0" y="23979"/>
                    </a:lnTo>
                    <a:close/>
                  </a:path>
                </a:pathLst>
              </a:custGeom>
              <a:solidFill>
                <a:srgbClr val="33993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8" name="object 38"/>
            <p:cNvSpPr/>
            <p:nvPr/>
          </p:nvSpPr>
          <p:spPr>
            <a:xfrm>
              <a:off x="2758099" y="4367477"/>
              <a:ext cx="480059" cy="0"/>
            </a:xfrm>
            <a:custGeom>
              <a:avLst/>
              <a:gdLst/>
              <a:ahLst/>
              <a:cxnLst/>
              <a:rect l="l" t="t" r="r" b="b"/>
              <a:pathLst>
                <a:path w="480060">
                  <a:moveTo>
                    <a:pt x="0" y="0"/>
                  </a:moveTo>
                  <a:lnTo>
                    <a:pt x="479669" y="0"/>
                  </a:lnTo>
                </a:path>
              </a:pathLst>
            </a:custGeom>
            <a:ln w="23979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9" name="object 39"/>
            <p:cNvGrpSpPr/>
            <p:nvPr/>
          </p:nvGrpSpPr>
          <p:grpSpPr>
            <a:xfrm>
              <a:off x="2451143" y="1583189"/>
              <a:ext cx="2406650" cy="2413635"/>
              <a:chOff x="2451143" y="1583189"/>
              <a:chExt cx="2406650" cy="2413635"/>
            </a:xfrm>
          </p:grpSpPr>
          <p:sp>
            <p:nvSpPr>
              <p:cNvPr id="40" name="object 40"/>
              <p:cNvSpPr/>
              <p:nvPr/>
            </p:nvSpPr>
            <p:spPr>
              <a:xfrm>
                <a:off x="4714567" y="3165332"/>
                <a:ext cx="136525" cy="831850"/>
              </a:xfrm>
              <a:custGeom>
                <a:avLst/>
                <a:gdLst/>
                <a:ahLst/>
                <a:cxnLst/>
                <a:rect l="l" t="t" r="r" b="b"/>
                <a:pathLst>
                  <a:path w="136525" h="831850">
                    <a:moveTo>
                      <a:pt x="135936" y="0"/>
                    </a:moveTo>
                    <a:lnTo>
                      <a:pt x="0" y="135802"/>
                    </a:lnTo>
                    <a:lnTo>
                      <a:pt x="0" y="831282"/>
                    </a:lnTo>
                    <a:lnTo>
                      <a:pt x="135936" y="695366"/>
                    </a:lnTo>
                    <a:lnTo>
                      <a:pt x="135936" y="0"/>
                    </a:lnTo>
                    <a:close/>
                  </a:path>
                </a:pathLst>
              </a:custGeom>
              <a:solidFill>
                <a:srgbClr val="547DD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41"/>
              <p:cNvSpPr/>
              <p:nvPr/>
            </p:nvSpPr>
            <p:spPr>
              <a:xfrm>
                <a:off x="2451143" y="3165332"/>
                <a:ext cx="2406650" cy="135890"/>
              </a:xfrm>
              <a:custGeom>
                <a:avLst/>
                <a:gdLst/>
                <a:ahLst/>
                <a:cxnLst/>
                <a:rect l="l" t="t" r="r" b="b"/>
                <a:pathLst>
                  <a:path w="2406650" h="135889">
                    <a:moveTo>
                      <a:pt x="2406355" y="0"/>
                    </a:moveTo>
                    <a:lnTo>
                      <a:pt x="135936" y="0"/>
                    </a:lnTo>
                    <a:lnTo>
                      <a:pt x="0" y="135802"/>
                    </a:lnTo>
                    <a:lnTo>
                      <a:pt x="2270418" y="135802"/>
                    </a:lnTo>
                    <a:lnTo>
                      <a:pt x="2406355" y="0"/>
                    </a:lnTo>
                    <a:close/>
                  </a:path>
                </a:pathLst>
              </a:custGeom>
              <a:solidFill>
                <a:srgbClr val="39549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42"/>
              <p:cNvSpPr/>
              <p:nvPr/>
            </p:nvSpPr>
            <p:spPr>
              <a:xfrm>
                <a:off x="2451143" y="3301134"/>
                <a:ext cx="2270760" cy="695960"/>
              </a:xfrm>
              <a:custGeom>
                <a:avLst/>
                <a:gdLst/>
                <a:ahLst/>
                <a:cxnLst/>
                <a:rect l="l" t="t" r="r" b="b"/>
                <a:pathLst>
                  <a:path w="2270760" h="695960">
                    <a:moveTo>
                      <a:pt x="0" y="0"/>
                    </a:moveTo>
                    <a:lnTo>
                      <a:pt x="0" y="695479"/>
                    </a:lnTo>
                    <a:lnTo>
                      <a:pt x="2270418" y="695479"/>
                    </a:lnTo>
                    <a:lnTo>
                      <a:pt x="22704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96CC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2803900" y="2874214"/>
                <a:ext cx="0" cy="563245"/>
              </a:xfrm>
              <a:custGeom>
                <a:avLst/>
                <a:gdLst/>
                <a:ahLst/>
                <a:cxnLst/>
                <a:rect l="l" t="t" r="r" b="b"/>
                <a:pathLst>
                  <a:path h="563245">
                    <a:moveTo>
                      <a:pt x="0" y="0"/>
                    </a:moveTo>
                    <a:lnTo>
                      <a:pt x="0" y="562888"/>
                    </a:lnTo>
                  </a:path>
                </a:pathLst>
              </a:custGeom>
              <a:ln w="23983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44"/>
              <p:cNvSpPr/>
              <p:nvPr/>
            </p:nvSpPr>
            <p:spPr>
              <a:xfrm>
                <a:off x="2528305" y="1583189"/>
                <a:ext cx="123825" cy="1862455"/>
              </a:xfrm>
              <a:custGeom>
                <a:avLst/>
                <a:gdLst/>
                <a:ahLst/>
                <a:cxnLst/>
                <a:rect l="l" t="t" r="r" b="b"/>
                <a:pathLst>
                  <a:path w="123825" h="1862454">
                    <a:moveTo>
                      <a:pt x="123752" y="615396"/>
                    </a:moveTo>
                    <a:lnTo>
                      <a:pt x="123752" y="1861869"/>
                    </a:lnTo>
                  </a:path>
                  <a:path w="123825" h="1862454">
                    <a:moveTo>
                      <a:pt x="0" y="1861869"/>
                    </a:moveTo>
                    <a:lnTo>
                      <a:pt x="0" y="0"/>
                    </a:lnTo>
                  </a:path>
                </a:pathLst>
              </a:custGeom>
              <a:ln w="23981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5" name="object 45"/>
            <p:cNvSpPr/>
            <p:nvPr/>
          </p:nvSpPr>
          <p:spPr>
            <a:xfrm>
              <a:off x="3237768" y="4367477"/>
              <a:ext cx="0" cy="1398905"/>
            </a:xfrm>
            <a:custGeom>
              <a:avLst/>
              <a:gdLst/>
              <a:ahLst/>
              <a:cxnLst/>
              <a:rect l="l" t="t" r="r" b="b"/>
              <a:pathLst>
                <a:path h="1398904">
                  <a:moveTo>
                    <a:pt x="0" y="0"/>
                  </a:moveTo>
                  <a:lnTo>
                    <a:pt x="0" y="1398798"/>
                  </a:lnTo>
                </a:path>
              </a:pathLst>
            </a:custGeom>
            <a:ln w="23983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45878" y="5630992"/>
              <a:ext cx="0" cy="399415"/>
            </a:xfrm>
            <a:custGeom>
              <a:avLst/>
              <a:gdLst/>
              <a:ahLst/>
              <a:cxnLst/>
              <a:rect l="l" t="t" r="r" b="b"/>
              <a:pathLst>
                <a:path h="399414">
                  <a:moveTo>
                    <a:pt x="0" y="0"/>
                  </a:moveTo>
                  <a:lnTo>
                    <a:pt x="0" y="399060"/>
                  </a:lnTo>
                </a:path>
              </a:pathLst>
            </a:custGeom>
            <a:ln w="23983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125861" y="5006899"/>
              <a:ext cx="0" cy="895350"/>
            </a:xfrm>
            <a:custGeom>
              <a:avLst/>
              <a:gdLst/>
              <a:ahLst/>
              <a:cxnLst/>
              <a:rect l="l" t="t" r="r" b="b"/>
              <a:pathLst>
                <a:path h="895350">
                  <a:moveTo>
                    <a:pt x="0" y="0"/>
                  </a:moveTo>
                  <a:lnTo>
                    <a:pt x="0" y="895269"/>
                  </a:lnTo>
                </a:path>
              </a:pathLst>
            </a:custGeom>
            <a:ln w="23983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91579" y="3759298"/>
              <a:ext cx="0" cy="2015489"/>
            </a:xfrm>
            <a:custGeom>
              <a:avLst/>
              <a:gdLst/>
              <a:ahLst/>
              <a:cxnLst/>
              <a:rect l="l" t="t" r="r" b="b"/>
              <a:pathLst>
                <a:path h="2015489">
                  <a:moveTo>
                    <a:pt x="0" y="2014973"/>
                  </a:moveTo>
                  <a:lnTo>
                    <a:pt x="0" y="0"/>
                  </a:lnTo>
                </a:path>
              </a:pathLst>
            </a:custGeom>
            <a:ln w="23983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52333" y="3755351"/>
              <a:ext cx="0" cy="2146935"/>
            </a:xfrm>
            <a:custGeom>
              <a:avLst/>
              <a:gdLst/>
              <a:ahLst/>
              <a:cxnLst/>
              <a:rect l="l" t="t" r="r" b="b"/>
              <a:pathLst>
                <a:path h="2146935">
                  <a:moveTo>
                    <a:pt x="0" y="0"/>
                  </a:moveTo>
                  <a:lnTo>
                    <a:pt x="0" y="2146817"/>
                  </a:lnTo>
                </a:path>
              </a:pathLst>
            </a:custGeom>
            <a:ln w="23983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517262" y="3755351"/>
              <a:ext cx="0" cy="2275205"/>
            </a:xfrm>
            <a:custGeom>
              <a:avLst/>
              <a:gdLst/>
              <a:ahLst/>
              <a:cxnLst/>
              <a:rect l="l" t="t" r="r" b="b"/>
              <a:pathLst>
                <a:path h="2275204">
                  <a:moveTo>
                    <a:pt x="0" y="0"/>
                  </a:moveTo>
                  <a:lnTo>
                    <a:pt x="0" y="2274701"/>
                  </a:lnTo>
                </a:path>
              </a:pathLst>
            </a:custGeom>
            <a:ln w="23983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524131" y="3740800"/>
              <a:ext cx="0" cy="511809"/>
            </a:xfrm>
            <a:custGeom>
              <a:avLst/>
              <a:gdLst/>
              <a:ahLst/>
              <a:cxnLst/>
              <a:rect l="l" t="t" r="r" b="b"/>
              <a:pathLst>
                <a:path h="511810">
                  <a:moveTo>
                    <a:pt x="0" y="0"/>
                  </a:moveTo>
                  <a:lnTo>
                    <a:pt x="0" y="511514"/>
                  </a:lnTo>
                </a:path>
              </a:pathLst>
            </a:custGeom>
            <a:ln w="23983">
              <a:solidFill>
                <a:srgbClr val="FB00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667964" y="3740800"/>
              <a:ext cx="0" cy="511809"/>
            </a:xfrm>
            <a:custGeom>
              <a:avLst/>
              <a:gdLst/>
              <a:ahLst/>
              <a:cxnLst/>
              <a:rect l="l" t="t" r="r" b="b"/>
              <a:pathLst>
                <a:path h="511810">
                  <a:moveTo>
                    <a:pt x="0" y="0"/>
                  </a:moveTo>
                  <a:lnTo>
                    <a:pt x="0" y="511514"/>
                  </a:lnTo>
                </a:path>
              </a:pathLst>
            </a:custGeom>
            <a:ln w="23983">
              <a:solidFill>
                <a:srgbClr val="FB00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524131" y="3740800"/>
              <a:ext cx="821690" cy="511809"/>
            </a:xfrm>
            <a:custGeom>
              <a:avLst/>
              <a:gdLst/>
              <a:ahLst/>
              <a:cxnLst/>
              <a:rect l="l" t="t" r="r" b="b"/>
              <a:pathLst>
                <a:path w="821689" h="511810">
                  <a:moveTo>
                    <a:pt x="271759" y="0"/>
                  </a:moveTo>
                  <a:lnTo>
                    <a:pt x="271759" y="511514"/>
                  </a:lnTo>
                </a:path>
                <a:path w="821689" h="511810">
                  <a:moveTo>
                    <a:pt x="0" y="511514"/>
                  </a:moveTo>
                  <a:lnTo>
                    <a:pt x="819227" y="511514"/>
                  </a:lnTo>
                </a:path>
                <a:path w="821689" h="511810">
                  <a:moveTo>
                    <a:pt x="821371" y="511514"/>
                  </a:moveTo>
                  <a:lnTo>
                    <a:pt x="821371" y="0"/>
                  </a:lnTo>
                </a:path>
              </a:pathLst>
            </a:custGeom>
            <a:ln w="23981">
              <a:solidFill>
                <a:srgbClr val="FB00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4" name="object 54"/>
            <p:cNvGrpSpPr/>
            <p:nvPr/>
          </p:nvGrpSpPr>
          <p:grpSpPr>
            <a:xfrm>
              <a:off x="3108601" y="1602138"/>
              <a:ext cx="248920" cy="1843405"/>
              <a:chOff x="3108601" y="1602138"/>
              <a:chExt cx="248920" cy="1843405"/>
            </a:xfrm>
          </p:grpSpPr>
          <p:sp>
            <p:nvSpPr>
              <p:cNvPr id="55" name="object 55"/>
              <p:cNvSpPr/>
              <p:nvPr/>
            </p:nvSpPr>
            <p:spPr>
              <a:xfrm>
                <a:off x="3345502" y="1602138"/>
                <a:ext cx="0" cy="1843405"/>
              </a:xfrm>
              <a:custGeom>
                <a:avLst/>
                <a:gdLst/>
                <a:ahLst/>
                <a:cxnLst/>
                <a:rect l="l" t="t" r="r" b="b"/>
                <a:pathLst>
                  <a:path h="1843404">
                    <a:moveTo>
                      <a:pt x="0" y="1842919"/>
                    </a:moveTo>
                    <a:lnTo>
                      <a:pt x="0" y="0"/>
                    </a:lnTo>
                  </a:path>
                </a:pathLst>
              </a:custGeom>
              <a:ln w="23983">
                <a:solidFill>
                  <a:srgbClr val="FB0028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56"/>
              <p:cNvSpPr/>
              <p:nvPr/>
            </p:nvSpPr>
            <p:spPr>
              <a:xfrm>
                <a:off x="3108601" y="2261750"/>
                <a:ext cx="2317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31775">
                    <a:moveTo>
                      <a:pt x="0" y="0"/>
                    </a:moveTo>
                    <a:lnTo>
                      <a:pt x="231599" y="0"/>
                    </a:lnTo>
                  </a:path>
                </a:pathLst>
              </a:custGeom>
              <a:ln w="23979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7" name="object 57"/>
            <p:cNvGrpSpPr/>
            <p:nvPr/>
          </p:nvGrpSpPr>
          <p:grpSpPr>
            <a:xfrm>
              <a:off x="2480102" y="3425111"/>
              <a:ext cx="88265" cy="112395"/>
              <a:chOff x="2480102" y="3425111"/>
              <a:chExt cx="88265" cy="112395"/>
            </a:xfrm>
          </p:grpSpPr>
          <p:sp>
            <p:nvSpPr>
              <p:cNvPr id="58" name="object 58"/>
              <p:cNvSpPr/>
              <p:nvPr/>
            </p:nvSpPr>
            <p:spPr>
              <a:xfrm>
                <a:off x="2492093" y="3437102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63955" y="0"/>
                    </a:moveTo>
                    <a:lnTo>
                      <a:pt x="0" y="0"/>
                    </a:lnTo>
                    <a:lnTo>
                      <a:pt x="0" y="87925"/>
                    </a:lnTo>
                    <a:lnTo>
                      <a:pt x="63955" y="87925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59"/>
              <p:cNvSpPr/>
              <p:nvPr/>
            </p:nvSpPr>
            <p:spPr>
              <a:xfrm>
                <a:off x="2492093" y="3437102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0" name="object 60"/>
            <p:cNvGrpSpPr/>
            <p:nvPr/>
          </p:nvGrpSpPr>
          <p:grpSpPr>
            <a:xfrm>
              <a:off x="2480102" y="3640884"/>
              <a:ext cx="88265" cy="112395"/>
              <a:chOff x="2480102" y="3640884"/>
              <a:chExt cx="88265" cy="112395"/>
            </a:xfrm>
          </p:grpSpPr>
          <p:sp>
            <p:nvSpPr>
              <p:cNvPr id="61" name="object 61"/>
              <p:cNvSpPr/>
              <p:nvPr/>
            </p:nvSpPr>
            <p:spPr>
              <a:xfrm>
                <a:off x="2492093" y="3652875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63955" y="0"/>
                    </a:moveTo>
                    <a:lnTo>
                      <a:pt x="0" y="0"/>
                    </a:lnTo>
                    <a:lnTo>
                      <a:pt x="0" y="87925"/>
                    </a:lnTo>
                    <a:lnTo>
                      <a:pt x="63955" y="87925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62"/>
              <p:cNvSpPr/>
              <p:nvPr/>
            </p:nvSpPr>
            <p:spPr>
              <a:xfrm>
                <a:off x="2492093" y="3652875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3" name="object 63"/>
            <p:cNvGrpSpPr/>
            <p:nvPr/>
          </p:nvGrpSpPr>
          <p:grpSpPr>
            <a:xfrm>
              <a:off x="2624047" y="3636839"/>
              <a:ext cx="88265" cy="120014"/>
              <a:chOff x="2624047" y="3636839"/>
              <a:chExt cx="88265" cy="120014"/>
            </a:xfrm>
          </p:grpSpPr>
          <p:sp>
            <p:nvSpPr>
              <p:cNvPr id="64" name="object 64"/>
              <p:cNvSpPr/>
              <p:nvPr/>
            </p:nvSpPr>
            <p:spPr>
              <a:xfrm>
                <a:off x="2636038" y="3648830"/>
                <a:ext cx="64135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96520">
                    <a:moveTo>
                      <a:pt x="63955" y="0"/>
                    </a:moveTo>
                    <a:lnTo>
                      <a:pt x="0" y="0"/>
                    </a:lnTo>
                    <a:lnTo>
                      <a:pt x="0" y="95917"/>
                    </a:lnTo>
                    <a:lnTo>
                      <a:pt x="63955" y="95917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65"/>
              <p:cNvSpPr/>
              <p:nvPr/>
            </p:nvSpPr>
            <p:spPr>
              <a:xfrm>
                <a:off x="2636038" y="3648830"/>
                <a:ext cx="64135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96520">
                    <a:moveTo>
                      <a:pt x="0" y="95917"/>
                    </a:moveTo>
                    <a:lnTo>
                      <a:pt x="63955" y="95917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95917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6" name="object 66"/>
            <p:cNvGrpSpPr/>
            <p:nvPr/>
          </p:nvGrpSpPr>
          <p:grpSpPr>
            <a:xfrm>
              <a:off x="3299893" y="3640884"/>
              <a:ext cx="88265" cy="112395"/>
              <a:chOff x="3299893" y="3640884"/>
              <a:chExt cx="88265" cy="112395"/>
            </a:xfrm>
          </p:grpSpPr>
          <p:sp>
            <p:nvSpPr>
              <p:cNvPr id="67" name="object 67"/>
              <p:cNvSpPr/>
              <p:nvPr/>
            </p:nvSpPr>
            <p:spPr>
              <a:xfrm>
                <a:off x="3311885" y="3652875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63955" y="0"/>
                    </a:moveTo>
                    <a:lnTo>
                      <a:pt x="0" y="0"/>
                    </a:lnTo>
                    <a:lnTo>
                      <a:pt x="0" y="87925"/>
                    </a:lnTo>
                    <a:lnTo>
                      <a:pt x="63955" y="87925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68"/>
              <p:cNvSpPr/>
              <p:nvPr/>
            </p:nvSpPr>
            <p:spPr>
              <a:xfrm>
                <a:off x="3311885" y="3652875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9" name="object 69"/>
            <p:cNvGrpSpPr/>
            <p:nvPr/>
          </p:nvGrpSpPr>
          <p:grpSpPr>
            <a:xfrm>
              <a:off x="2759984" y="3425111"/>
              <a:ext cx="88265" cy="112395"/>
              <a:chOff x="2759984" y="3425111"/>
              <a:chExt cx="88265" cy="112395"/>
            </a:xfrm>
          </p:grpSpPr>
          <p:sp>
            <p:nvSpPr>
              <p:cNvPr id="70" name="object 70"/>
              <p:cNvSpPr/>
              <p:nvPr/>
            </p:nvSpPr>
            <p:spPr>
              <a:xfrm>
                <a:off x="2771975" y="3437102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63955" y="0"/>
                    </a:moveTo>
                    <a:lnTo>
                      <a:pt x="0" y="0"/>
                    </a:lnTo>
                    <a:lnTo>
                      <a:pt x="0" y="87925"/>
                    </a:lnTo>
                    <a:lnTo>
                      <a:pt x="63955" y="87925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1" name="object 71"/>
              <p:cNvSpPr/>
              <p:nvPr/>
            </p:nvSpPr>
            <p:spPr>
              <a:xfrm>
                <a:off x="2771975" y="3437102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2" name="object 72"/>
            <p:cNvGrpSpPr/>
            <p:nvPr/>
          </p:nvGrpSpPr>
          <p:grpSpPr>
            <a:xfrm>
              <a:off x="2608028" y="3425111"/>
              <a:ext cx="88265" cy="112395"/>
              <a:chOff x="2608028" y="3425111"/>
              <a:chExt cx="88265" cy="112395"/>
            </a:xfrm>
          </p:grpSpPr>
          <p:sp>
            <p:nvSpPr>
              <p:cNvPr id="73" name="object 73"/>
              <p:cNvSpPr/>
              <p:nvPr/>
            </p:nvSpPr>
            <p:spPr>
              <a:xfrm>
                <a:off x="2620019" y="3437102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63955" y="0"/>
                    </a:moveTo>
                    <a:lnTo>
                      <a:pt x="0" y="0"/>
                    </a:lnTo>
                    <a:lnTo>
                      <a:pt x="0" y="87925"/>
                    </a:lnTo>
                    <a:lnTo>
                      <a:pt x="63955" y="87925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4" name="object 74"/>
              <p:cNvSpPr/>
              <p:nvPr/>
            </p:nvSpPr>
            <p:spPr>
              <a:xfrm>
                <a:off x="2620019" y="3437102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5" name="object 75"/>
            <p:cNvGrpSpPr/>
            <p:nvPr/>
          </p:nvGrpSpPr>
          <p:grpSpPr>
            <a:xfrm>
              <a:off x="3299893" y="3421067"/>
              <a:ext cx="88265" cy="120014"/>
              <a:chOff x="3299893" y="3421067"/>
              <a:chExt cx="88265" cy="120014"/>
            </a:xfrm>
          </p:grpSpPr>
          <p:sp>
            <p:nvSpPr>
              <p:cNvPr id="76" name="object 76"/>
              <p:cNvSpPr/>
              <p:nvPr/>
            </p:nvSpPr>
            <p:spPr>
              <a:xfrm>
                <a:off x="3311885" y="3433058"/>
                <a:ext cx="64135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96520">
                    <a:moveTo>
                      <a:pt x="63955" y="0"/>
                    </a:moveTo>
                    <a:lnTo>
                      <a:pt x="0" y="0"/>
                    </a:lnTo>
                    <a:lnTo>
                      <a:pt x="0" y="95917"/>
                    </a:lnTo>
                    <a:lnTo>
                      <a:pt x="63955" y="95917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7" name="object 77"/>
              <p:cNvSpPr/>
              <p:nvPr/>
            </p:nvSpPr>
            <p:spPr>
              <a:xfrm>
                <a:off x="3311885" y="3433058"/>
                <a:ext cx="64135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96520">
                    <a:moveTo>
                      <a:pt x="0" y="95917"/>
                    </a:moveTo>
                    <a:lnTo>
                      <a:pt x="63955" y="95917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95917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8" name="object 78"/>
            <p:cNvGrpSpPr/>
            <p:nvPr/>
          </p:nvGrpSpPr>
          <p:grpSpPr>
            <a:xfrm>
              <a:off x="2759984" y="3636839"/>
              <a:ext cx="88265" cy="120014"/>
              <a:chOff x="2759984" y="3636839"/>
              <a:chExt cx="88265" cy="120014"/>
            </a:xfrm>
          </p:grpSpPr>
          <p:sp>
            <p:nvSpPr>
              <p:cNvPr id="79" name="object 79"/>
              <p:cNvSpPr/>
              <p:nvPr/>
            </p:nvSpPr>
            <p:spPr>
              <a:xfrm>
                <a:off x="2771975" y="3648830"/>
                <a:ext cx="64135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96520">
                    <a:moveTo>
                      <a:pt x="63955" y="0"/>
                    </a:moveTo>
                    <a:lnTo>
                      <a:pt x="0" y="0"/>
                    </a:lnTo>
                    <a:lnTo>
                      <a:pt x="0" y="95917"/>
                    </a:lnTo>
                    <a:lnTo>
                      <a:pt x="63955" y="95917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80"/>
              <p:cNvSpPr/>
              <p:nvPr/>
            </p:nvSpPr>
            <p:spPr>
              <a:xfrm>
                <a:off x="2771975" y="3648830"/>
                <a:ext cx="64135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96520">
                    <a:moveTo>
                      <a:pt x="0" y="95917"/>
                    </a:moveTo>
                    <a:lnTo>
                      <a:pt x="63955" y="95917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95917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1" name="object 81"/>
            <p:cNvGrpSpPr/>
            <p:nvPr/>
          </p:nvGrpSpPr>
          <p:grpSpPr>
            <a:xfrm>
              <a:off x="4150934" y="3655434"/>
              <a:ext cx="88265" cy="112395"/>
              <a:chOff x="4150934" y="3655434"/>
              <a:chExt cx="88265" cy="112395"/>
            </a:xfrm>
          </p:grpSpPr>
          <p:sp>
            <p:nvSpPr>
              <p:cNvPr id="82" name="object 82"/>
              <p:cNvSpPr/>
              <p:nvPr/>
            </p:nvSpPr>
            <p:spPr>
              <a:xfrm>
                <a:off x="4162925" y="3667425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63955" y="0"/>
                    </a:moveTo>
                    <a:lnTo>
                      <a:pt x="0" y="0"/>
                    </a:lnTo>
                    <a:lnTo>
                      <a:pt x="0" y="87925"/>
                    </a:lnTo>
                    <a:lnTo>
                      <a:pt x="63955" y="87925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83"/>
              <p:cNvSpPr/>
              <p:nvPr/>
            </p:nvSpPr>
            <p:spPr>
              <a:xfrm>
                <a:off x="4162925" y="3667425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4" name="object 84"/>
            <p:cNvGrpSpPr/>
            <p:nvPr/>
          </p:nvGrpSpPr>
          <p:grpSpPr>
            <a:xfrm>
              <a:off x="4310899" y="3655434"/>
              <a:ext cx="88265" cy="112395"/>
              <a:chOff x="4310899" y="3655434"/>
              <a:chExt cx="88265" cy="112395"/>
            </a:xfrm>
          </p:grpSpPr>
          <p:sp>
            <p:nvSpPr>
              <p:cNvPr id="85" name="object 85"/>
              <p:cNvSpPr/>
              <p:nvPr/>
            </p:nvSpPr>
            <p:spPr>
              <a:xfrm>
                <a:off x="4322890" y="3667425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63955" y="0"/>
                    </a:moveTo>
                    <a:lnTo>
                      <a:pt x="0" y="0"/>
                    </a:lnTo>
                    <a:lnTo>
                      <a:pt x="0" y="87925"/>
                    </a:lnTo>
                    <a:lnTo>
                      <a:pt x="63955" y="87925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6" name="object 86"/>
              <p:cNvSpPr/>
              <p:nvPr/>
            </p:nvSpPr>
            <p:spPr>
              <a:xfrm>
                <a:off x="4322890" y="3667425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7" name="object 87"/>
            <p:cNvGrpSpPr/>
            <p:nvPr/>
          </p:nvGrpSpPr>
          <p:grpSpPr>
            <a:xfrm>
              <a:off x="4470751" y="3655434"/>
              <a:ext cx="88265" cy="112395"/>
              <a:chOff x="4470751" y="3655434"/>
              <a:chExt cx="88265" cy="112395"/>
            </a:xfrm>
          </p:grpSpPr>
          <p:sp>
            <p:nvSpPr>
              <p:cNvPr id="88" name="object 88"/>
              <p:cNvSpPr/>
              <p:nvPr/>
            </p:nvSpPr>
            <p:spPr>
              <a:xfrm>
                <a:off x="4482742" y="3667425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63955" y="0"/>
                    </a:moveTo>
                    <a:lnTo>
                      <a:pt x="0" y="0"/>
                    </a:lnTo>
                    <a:lnTo>
                      <a:pt x="0" y="87925"/>
                    </a:lnTo>
                    <a:lnTo>
                      <a:pt x="63955" y="87925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9" name="object 89"/>
              <p:cNvSpPr/>
              <p:nvPr/>
            </p:nvSpPr>
            <p:spPr>
              <a:xfrm>
                <a:off x="4482742" y="3667425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0" name="object 90"/>
            <p:cNvGrpSpPr/>
            <p:nvPr/>
          </p:nvGrpSpPr>
          <p:grpSpPr>
            <a:xfrm>
              <a:off x="4966439" y="1197335"/>
              <a:ext cx="600075" cy="583565"/>
              <a:chOff x="4966439" y="1197335"/>
              <a:chExt cx="600075" cy="583565"/>
            </a:xfrm>
          </p:grpSpPr>
          <p:sp>
            <p:nvSpPr>
              <p:cNvPr id="91" name="object 91"/>
              <p:cNvSpPr/>
              <p:nvPr/>
            </p:nvSpPr>
            <p:spPr>
              <a:xfrm>
                <a:off x="4978430" y="1209326"/>
                <a:ext cx="575945" cy="560070"/>
              </a:xfrm>
              <a:custGeom>
                <a:avLst/>
                <a:gdLst/>
                <a:ahLst/>
                <a:cxnLst/>
                <a:rect l="l" t="t" r="r" b="b"/>
                <a:pathLst>
                  <a:path w="575945" h="560069">
                    <a:moveTo>
                      <a:pt x="0" y="559519"/>
                    </a:moveTo>
                    <a:lnTo>
                      <a:pt x="575602" y="559519"/>
                    </a:lnTo>
                    <a:lnTo>
                      <a:pt x="575602" y="0"/>
                    </a:lnTo>
                    <a:lnTo>
                      <a:pt x="0" y="0"/>
                    </a:lnTo>
                    <a:lnTo>
                      <a:pt x="0" y="559519"/>
                    </a:lnTo>
                    <a:close/>
                  </a:path>
                </a:pathLst>
              </a:custGeom>
              <a:ln w="239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2" name="object 92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5046422" y="1445209"/>
                <a:ext cx="103851" cy="103838"/>
              </a:xfrm>
              <a:prstGeom prst="rect">
                <a:avLst/>
              </a:prstGeom>
            </p:spPr>
          </p:pic>
          <p:pic>
            <p:nvPicPr>
              <p:cNvPr id="93" name="object 93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5390155" y="1437200"/>
                <a:ext cx="103851" cy="103838"/>
              </a:xfrm>
              <a:prstGeom prst="rect">
                <a:avLst/>
              </a:prstGeom>
            </p:spPr>
          </p:pic>
          <p:sp>
            <p:nvSpPr>
              <p:cNvPr id="94" name="object 94"/>
              <p:cNvSpPr/>
              <p:nvPr/>
            </p:nvSpPr>
            <p:spPr>
              <a:xfrm>
                <a:off x="5138280" y="1457108"/>
                <a:ext cx="264160" cy="64135"/>
              </a:xfrm>
              <a:custGeom>
                <a:avLst/>
                <a:gdLst/>
                <a:ahLst/>
                <a:cxnLst/>
                <a:rect l="l" t="t" r="r" b="b"/>
                <a:pathLst>
                  <a:path w="264160" h="64134">
                    <a:moveTo>
                      <a:pt x="263855" y="48044"/>
                    </a:moveTo>
                    <a:lnTo>
                      <a:pt x="0" y="48044"/>
                    </a:lnTo>
                    <a:lnTo>
                      <a:pt x="0" y="64033"/>
                    </a:lnTo>
                    <a:lnTo>
                      <a:pt x="263855" y="64033"/>
                    </a:lnTo>
                    <a:lnTo>
                      <a:pt x="263855" y="48044"/>
                    </a:lnTo>
                    <a:close/>
                  </a:path>
                  <a:path w="264160" h="64134">
                    <a:moveTo>
                      <a:pt x="263855" y="24028"/>
                    </a:moveTo>
                    <a:lnTo>
                      <a:pt x="0" y="24028"/>
                    </a:lnTo>
                    <a:lnTo>
                      <a:pt x="0" y="40005"/>
                    </a:lnTo>
                    <a:lnTo>
                      <a:pt x="263855" y="40005"/>
                    </a:lnTo>
                    <a:lnTo>
                      <a:pt x="263855" y="24028"/>
                    </a:lnTo>
                    <a:close/>
                  </a:path>
                  <a:path w="264160" h="64134">
                    <a:moveTo>
                      <a:pt x="263855" y="0"/>
                    </a:moveTo>
                    <a:lnTo>
                      <a:pt x="0" y="0"/>
                    </a:lnTo>
                    <a:lnTo>
                      <a:pt x="0" y="15989"/>
                    </a:lnTo>
                    <a:lnTo>
                      <a:pt x="263855" y="15989"/>
                    </a:lnTo>
                    <a:lnTo>
                      <a:pt x="263855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5" name="object 95"/>
            <p:cNvGrpSpPr/>
            <p:nvPr/>
          </p:nvGrpSpPr>
          <p:grpSpPr>
            <a:xfrm>
              <a:off x="4966439" y="1856158"/>
              <a:ext cx="600075" cy="583565"/>
              <a:chOff x="4966439" y="1856158"/>
              <a:chExt cx="600075" cy="583565"/>
            </a:xfrm>
          </p:grpSpPr>
          <p:sp>
            <p:nvSpPr>
              <p:cNvPr id="96" name="object 96"/>
              <p:cNvSpPr/>
              <p:nvPr/>
            </p:nvSpPr>
            <p:spPr>
              <a:xfrm>
                <a:off x="4978430" y="1868148"/>
                <a:ext cx="575945" cy="560070"/>
              </a:xfrm>
              <a:custGeom>
                <a:avLst/>
                <a:gdLst/>
                <a:ahLst/>
                <a:cxnLst/>
                <a:rect l="l" t="t" r="r" b="b"/>
                <a:pathLst>
                  <a:path w="575945" h="560069">
                    <a:moveTo>
                      <a:pt x="0" y="559519"/>
                    </a:moveTo>
                    <a:lnTo>
                      <a:pt x="575602" y="559519"/>
                    </a:lnTo>
                    <a:lnTo>
                      <a:pt x="575602" y="0"/>
                    </a:lnTo>
                    <a:lnTo>
                      <a:pt x="0" y="0"/>
                    </a:lnTo>
                    <a:lnTo>
                      <a:pt x="0" y="559519"/>
                    </a:lnTo>
                    <a:close/>
                  </a:path>
                </a:pathLst>
              </a:custGeom>
              <a:ln w="239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7" name="object 97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5046422" y="2103918"/>
                <a:ext cx="103851" cy="103951"/>
              </a:xfrm>
              <a:prstGeom prst="rect">
                <a:avLst/>
              </a:prstGeom>
            </p:spPr>
          </p:pic>
          <p:pic>
            <p:nvPicPr>
              <p:cNvPr id="98" name="object 98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5390155" y="2095910"/>
                <a:ext cx="103851" cy="103951"/>
              </a:xfrm>
              <a:prstGeom prst="rect">
                <a:avLst/>
              </a:prstGeom>
            </p:spPr>
          </p:pic>
          <p:sp>
            <p:nvSpPr>
              <p:cNvPr id="99" name="object 99"/>
              <p:cNvSpPr/>
              <p:nvPr/>
            </p:nvSpPr>
            <p:spPr>
              <a:xfrm>
                <a:off x="5138280" y="2115934"/>
                <a:ext cx="264160" cy="64135"/>
              </a:xfrm>
              <a:custGeom>
                <a:avLst/>
                <a:gdLst/>
                <a:ahLst/>
                <a:cxnLst/>
                <a:rect l="l" t="t" r="r" b="b"/>
                <a:pathLst>
                  <a:path w="264160" h="64135">
                    <a:moveTo>
                      <a:pt x="263855" y="47929"/>
                    </a:moveTo>
                    <a:lnTo>
                      <a:pt x="0" y="47929"/>
                    </a:lnTo>
                    <a:lnTo>
                      <a:pt x="0" y="63919"/>
                    </a:lnTo>
                    <a:lnTo>
                      <a:pt x="263855" y="63919"/>
                    </a:lnTo>
                    <a:lnTo>
                      <a:pt x="263855" y="47929"/>
                    </a:lnTo>
                    <a:close/>
                  </a:path>
                  <a:path w="264160" h="64135">
                    <a:moveTo>
                      <a:pt x="263855" y="23914"/>
                    </a:moveTo>
                    <a:lnTo>
                      <a:pt x="0" y="23914"/>
                    </a:lnTo>
                    <a:lnTo>
                      <a:pt x="0" y="39890"/>
                    </a:lnTo>
                    <a:lnTo>
                      <a:pt x="263855" y="39890"/>
                    </a:lnTo>
                    <a:lnTo>
                      <a:pt x="263855" y="23914"/>
                    </a:lnTo>
                    <a:close/>
                  </a:path>
                  <a:path w="264160" h="64135">
                    <a:moveTo>
                      <a:pt x="263855" y="0"/>
                    </a:moveTo>
                    <a:lnTo>
                      <a:pt x="0" y="0"/>
                    </a:lnTo>
                    <a:lnTo>
                      <a:pt x="0" y="15976"/>
                    </a:lnTo>
                    <a:lnTo>
                      <a:pt x="263855" y="15976"/>
                    </a:lnTo>
                    <a:lnTo>
                      <a:pt x="263855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0" name="object 100"/>
            <p:cNvGrpSpPr/>
            <p:nvPr/>
          </p:nvGrpSpPr>
          <p:grpSpPr>
            <a:xfrm>
              <a:off x="4966439" y="2556262"/>
              <a:ext cx="600075" cy="583565"/>
              <a:chOff x="4966439" y="2556262"/>
              <a:chExt cx="600075" cy="583565"/>
            </a:xfrm>
          </p:grpSpPr>
          <p:sp>
            <p:nvSpPr>
              <p:cNvPr id="101" name="object 101"/>
              <p:cNvSpPr/>
              <p:nvPr/>
            </p:nvSpPr>
            <p:spPr>
              <a:xfrm>
                <a:off x="4978430" y="2568252"/>
                <a:ext cx="575945" cy="560070"/>
              </a:xfrm>
              <a:custGeom>
                <a:avLst/>
                <a:gdLst/>
                <a:ahLst/>
                <a:cxnLst/>
                <a:rect l="l" t="t" r="r" b="b"/>
                <a:pathLst>
                  <a:path w="575945" h="560069">
                    <a:moveTo>
                      <a:pt x="0" y="559519"/>
                    </a:moveTo>
                    <a:lnTo>
                      <a:pt x="575602" y="559519"/>
                    </a:lnTo>
                    <a:lnTo>
                      <a:pt x="575602" y="0"/>
                    </a:lnTo>
                    <a:lnTo>
                      <a:pt x="0" y="0"/>
                    </a:lnTo>
                    <a:lnTo>
                      <a:pt x="0" y="559519"/>
                    </a:lnTo>
                    <a:close/>
                  </a:path>
                </a:pathLst>
              </a:custGeom>
              <a:ln w="239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2" name="object 102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5046422" y="2804022"/>
                <a:ext cx="103851" cy="103838"/>
              </a:xfrm>
              <a:prstGeom prst="rect">
                <a:avLst/>
              </a:prstGeom>
            </p:spPr>
          </p:pic>
          <p:pic>
            <p:nvPicPr>
              <p:cNvPr id="103" name="object 103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5390155" y="2796014"/>
                <a:ext cx="103851" cy="103951"/>
              </a:xfrm>
              <a:prstGeom prst="rect">
                <a:avLst/>
              </a:prstGeom>
            </p:spPr>
          </p:pic>
          <p:sp>
            <p:nvSpPr>
              <p:cNvPr id="104" name="object 104"/>
              <p:cNvSpPr/>
              <p:nvPr/>
            </p:nvSpPr>
            <p:spPr>
              <a:xfrm>
                <a:off x="5138280" y="2816034"/>
                <a:ext cx="264160" cy="64135"/>
              </a:xfrm>
              <a:custGeom>
                <a:avLst/>
                <a:gdLst/>
                <a:ahLst/>
                <a:cxnLst/>
                <a:rect l="l" t="t" r="r" b="b"/>
                <a:pathLst>
                  <a:path w="264160" h="64135">
                    <a:moveTo>
                      <a:pt x="263855" y="47942"/>
                    </a:moveTo>
                    <a:lnTo>
                      <a:pt x="0" y="47942"/>
                    </a:lnTo>
                    <a:lnTo>
                      <a:pt x="0" y="63919"/>
                    </a:lnTo>
                    <a:lnTo>
                      <a:pt x="263855" y="63919"/>
                    </a:lnTo>
                    <a:lnTo>
                      <a:pt x="263855" y="47942"/>
                    </a:lnTo>
                    <a:close/>
                  </a:path>
                  <a:path w="264160" h="64135">
                    <a:moveTo>
                      <a:pt x="263855" y="23914"/>
                    </a:moveTo>
                    <a:lnTo>
                      <a:pt x="0" y="23914"/>
                    </a:lnTo>
                    <a:lnTo>
                      <a:pt x="0" y="39903"/>
                    </a:lnTo>
                    <a:lnTo>
                      <a:pt x="263855" y="39903"/>
                    </a:lnTo>
                    <a:lnTo>
                      <a:pt x="263855" y="23914"/>
                    </a:lnTo>
                    <a:close/>
                  </a:path>
                  <a:path w="264160" h="64135">
                    <a:moveTo>
                      <a:pt x="263855" y="0"/>
                    </a:moveTo>
                    <a:lnTo>
                      <a:pt x="0" y="0"/>
                    </a:lnTo>
                    <a:lnTo>
                      <a:pt x="0" y="15989"/>
                    </a:lnTo>
                    <a:lnTo>
                      <a:pt x="263855" y="15989"/>
                    </a:lnTo>
                    <a:lnTo>
                      <a:pt x="263855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5" name="object 105"/>
            <p:cNvGrpSpPr/>
            <p:nvPr/>
          </p:nvGrpSpPr>
          <p:grpSpPr>
            <a:xfrm>
              <a:off x="4370350" y="2773603"/>
              <a:ext cx="215900" cy="763905"/>
              <a:chOff x="4370350" y="2773603"/>
              <a:chExt cx="215900" cy="763905"/>
            </a:xfrm>
          </p:grpSpPr>
          <p:sp>
            <p:nvSpPr>
              <p:cNvPr id="106" name="object 106"/>
              <p:cNvSpPr/>
              <p:nvPr/>
            </p:nvSpPr>
            <p:spPr>
              <a:xfrm>
                <a:off x="4382341" y="3437103"/>
                <a:ext cx="19177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191770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  <a:path w="191770" h="88264">
                    <a:moveTo>
                      <a:pt x="127814" y="87925"/>
                    </a:moveTo>
                    <a:lnTo>
                      <a:pt x="191769" y="87925"/>
                    </a:lnTo>
                    <a:lnTo>
                      <a:pt x="191769" y="0"/>
                    </a:lnTo>
                    <a:lnTo>
                      <a:pt x="127814" y="0"/>
                    </a:lnTo>
                    <a:lnTo>
                      <a:pt x="127814" y="87925"/>
                    </a:lnTo>
                    <a:close/>
                  </a:path>
                </a:pathLst>
              </a:custGeom>
              <a:ln w="239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7" name="object 107"/>
              <p:cNvSpPr/>
              <p:nvPr/>
            </p:nvSpPr>
            <p:spPr>
              <a:xfrm>
                <a:off x="4414266" y="2773603"/>
                <a:ext cx="0" cy="663575"/>
              </a:xfrm>
              <a:custGeom>
                <a:avLst/>
                <a:gdLst/>
                <a:ahLst/>
                <a:cxnLst/>
                <a:rect l="l" t="t" r="r" b="b"/>
                <a:pathLst>
                  <a:path h="663575">
                    <a:moveTo>
                      <a:pt x="0" y="663446"/>
                    </a:moveTo>
                    <a:lnTo>
                      <a:pt x="0" y="0"/>
                    </a:lnTo>
                  </a:path>
                </a:pathLst>
              </a:custGeom>
              <a:ln w="23983">
                <a:solidFill>
                  <a:srgbClr val="99009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8" name="object 108"/>
            <p:cNvGrpSpPr/>
            <p:nvPr/>
          </p:nvGrpSpPr>
          <p:grpSpPr>
            <a:xfrm>
              <a:off x="4966439" y="1197335"/>
              <a:ext cx="600075" cy="583565"/>
              <a:chOff x="4966439" y="1197335"/>
              <a:chExt cx="600075" cy="583565"/>
            </a:xfrm>
          </p:grpSpPr>
          <p:sp>
            <p:nvSpPr>
              <p:cNvPr id="109" name="object 109"/>
              <p:cNvSpPr/>
              <p:nvPr/>
            </p:nvSpPr>
            <p:spPr>
              <a:xfrm>
                <a:off x="4978430" y="1209326"/>
                <a:ext cx="575945" cy="560070"/>
              </a:xfrm>
              <a:custGeom>
                <a:avLst/>
                <a:gdLst/>
                <a:ahLst/>
                <a:cxnLst/>
                <a:rect l="l" t="t" r="r" b="b"/>
                <a:pathLst>
                  <a:path w="575945" h="560069">
                    <a:moveTo>
                      <a:pt x="0" y="559519"/>
                    </a:moveTo>
                    <a:lnTo>
                      <a:pt x="575602" y="559519"/>
                    </a:lnTo>
                    <a:lnTo>
                      <a:pt x="575602" y="0"/>
                    </a:lnTo>
                    <a:lnTo>
                      <a:pt x="0" y="0"/>
                    </a:lnTo>
                    <a:lnTo>
                      <a:pt x="0" y="559519"/>
                    </a:lnTo>
                    <a:close/>
                  </a:path>
                </a:pathLst>
              </a:custGeom>
              <a:ln w="239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0" name="object 110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5046422" y="1445209"/>
                <a:ext cx="103851" cy="103838"/>
              </a:xfrm>
              <a:prstGeom prst="rect">
                <a:avLst/>
              </a:prstGeom>
            </p:spPr>
          </p:pic>
          <p:pic>
            <p:nvPicPr>
              <p:cNvPr id="111" name="object 111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5390155" y="1437200"/>
                <a:ext cx="103851" cy="103838"/>
              </a:xfrm>
              <a:prstGeom prst="rect">
                <a:avLst/>
              </a:prstGeom>
            </p:spPr>
          </p:pic>
          <p:sp>
            <p:nvSpPr>
              <p:cNvPr id="112" name="object 112"/>
              <p:cNvSpPr/>
              <p:nvPr/>
            </p:nvSpPr>
            <p:spPr>
              <a:xfrm>
                <a:off x="5138280" y="1457108"/>
                <a:ext cx="264160" cy="64135"/>
              </a:xfrm>
              <a:custGeom>
                <a:avLst/>
                <a:gdLst/>
                <a:ahLst/>
                <a:cxnLst/>
                <a:rect l="l" t="t" r="r" b="b"/>
                <a:pathLst>
                  <a:path w="264160" h="64134">
                    <a:moveTo>
                      <a:pt x="263855" y="48044"/>
                    </a:moveTo>
                    <a:lnTo>
                      <a:pt x="0" y="48044"/>
                    </a:lnTo>
                    <a:lnTo>
                      <a:pt x="0" y="64033"/>
                    </a:lnTo>
                    <a:lnTo>
                      <a:pt x="263855" y="64033"/>
                    </a:lnTo>
                    <a:lnTo>
                      <a:pt x="263855" y="48044"/>
                    </a:lnTo>
                    <a:close/>
                  </a:path>
                  <a:path w="264160" h="64134">
                    <a:moveTo>
                      <a:pt x="263855" y="24028"/>
                    </a:moveTo>
                    <a:lnTo>
                      <a:pt x="0" y="24028"/>
                    </a:lnTo>
                    <a:lnTo>
                      <a:pt x="0" y="40005"/>
                    </a:lnTo>
                    <a:lnTo>
                      <a:pt x="263855" y="40005"/>
                    </a:lnTo>
                    <a:lnTo>
                      <a:pt x="263855" y="24028"/>
                    </a:lnTo>
                    <a:close/>
                  </a:path>
                  <a:path w="264160" h="64134">
                    <a:moveTo>
                      <a:pt x="263855" y="0"/>
                    </a:moveTo>
                    <a:lnTo>
                      <a:pt x="0" y="0"/>
                    </a:lnTo>
                    <a:lnTo>
                      <a:pt x="0" y="15989"/>
                    </a:lnTo>
                    <a:lnTo>
                      <a:pt x="263855" y="15989"/>
                    </a:lnTo>
                    <a:lnTo>
                      <a:pt x="263855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13" name="object 113"/>
            <p:cNvGrpSpPr/>
            <p:nvPr/>
          </p:nvGrpSpPr>
          <p:grpSpPr>
            <a:xfrm>
              <a:off x="4966439" y="1856158"/>
              <a:ext cx="600075" cy="583565"/>
              <a:chOff x="4966439" y="1856158"/>
              <a:chExt cx="600075" cy="583565"/>
            </a:xfrm>
          </p:grpSpPr>
          <p:sp>
            <p:nvSpPr>
              <p:cNvPr id="114" name="object 114"/>
              <p:cNvSpPr/>
              <p:nvPr/>
            </p:nvSpPr>
            <p:spPr>
              <a:xfrm>
                <a:off x="4978430" y="1868148"/>
                <a:ext cx="575945" cy="560070"/>
              </a:xfrm>
              <a:custGeom>
                <a:avLst/>
                <a:gdLst/>
                <a:ahLst/>
                <a:cxnLst/>
                <a:rect l="l" t="t" r="r" b="b"/>
                <a:pathLst>
                  <a:path w="575945" h="560069">
                    <a:moveTo>
                      <a:pt x="0" y="559519"/>
                    </a:moveTo>
                    <a:lnTo>
                      <a:pt x="575602" y="559519"/>
                    </a:lnTo>
                    <a:lnTo>
                      <a:pt x="575602" y="0"/>
                    </a:lnTo>
                    <a:lnTo>
                      <a:pt x="0" y="0"/>
                    </a:lnTo>
                    <a:lnTo>
                      <a:pt x="0" y="559519"/>
                    </a:lnTo>
                    <a:close/>
                  </a:path>
                </a:pathLst>
              </a:custGeom>
              <a:ln w="239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5" name="object 115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5046422" y="2103918"/>
                <a:ext cx="103851" cy="103951"/>
              </a:xfrm>
              <a:prstGeom prst="rect">
                <a:avLst/>
              </a:prstGeom>
            </p:spPr>
          </p:pic>
          <p:pic>
            <p:nvPicPr>
              <p:cNvPr id="116" name="object 116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5390155" y="2095910"/>
                <a:ext cx="103851" cy="103951"/>
              </a:xfrm>
              <a:prstGeom prst="rect">
                <a:avLst/>
              </a:prstGeom>
            </p:spPr>
          </p:pic>
          <p:sp>
            <p:nvSpPr>
              <p:cNvPr id="117" name="object 117"/>
              <p:cNvSpPr/>
              <p:nvPr/>
            </p:nvSpPr>
            <p:spPr>
              <a:xfrm>
                <a:off x="5138280" y="2115934"/>
                <a:ext cx="264160" cy="64135"/>
              </a:xfrm>
              <a:custGeom>
                <a:avLst/>
                <a:gdLst/>
                <a:ahLst/>
                <a:cxnLst/>
                <a:rect l="l" t="t" r="r" b="b"/>
                <a:pathLst>
                  <a:path w="264160" h="64135">
                    <a:moveTo>
                      <a:pt x="263855" y="47929"/>
                    </a:moveTo>
                    <a:lnTo>
                      <a:pt x="0" y="47929"/>
                    </a:lnTo>
                    <a:lnTo>
                      <a:pt x="0" y="63919"/>
                    </a:lnTo>
                    <a:lnTo>
                      <a:pt x="263855" y="63919"/>
                    </a:lnTo>
                    <a:lnTo>
                      <a:pt x="263855" y="47929"/>
                    </a:lnTo>
                    <a:close/>
                  </a:path>
                  <a:path w="264160" h="64135">
                    <a:moveTo>
                      <a:pt x="263855" y="23914"/>
                    </a:moveTo>
                    <a:lnTo>
                      <a:pt x="0" y="23914"/>
                    </a:lnTo>
                    <a:lnTo>
                      <a:pt x="0" y="39890"/>
                    </a:lnTo>
                    <a:lnTo>
                      <a:pt x="263855" y="39890"/>
                    </a:lnTo>
                    <a:lnTo>
                      <a:pt x="263855" y="23914"/>
                    </a:lnTo>
                    <a:close/>
                  </a:path>
                  <a:path w="264160" h="64135">
                    <a:moveTo>
                      <a:pt x="263855" y="0"/>
                    </a:moveTo>
                    <a:lnTo>
                      <a:pt x="0" y="0"/>
                    </a:lnTo>
                    <a:lnTo>
                      <a:pt x="0" y="15976"/>
                    </a:lnTo>
                    <a:lnTo>
                      <a:pt x="263855" y="15976"/>
                    </a:lnTo>
                    <a:lnTo>
                      <a:pt x="263855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18" name="object 118"/>
            <p:cNvGrpSpPr/>
            <p:nvPr/>
          </p:nvGrpSpPr>
          <p:grpSpPr>
            <a:xfrm>
              <a:off x="4966439" y="2556262"/>
              <a:ext cx="600075" cy="583565"/>
              <a:chOff x="4966439" y="2556262"/>
              <a:chExt cx="600075" cy="583565"/>
            </a:xfrm>
          </p:grpSpPr>
          <p:sp>
            <p:nvSpPr>
              <p:cNvPr id="119" name="object 119"/>
              <p:cNvSpPr/>
              <p:nvPr/>
            </p:nvSpPr>
            <p:spPr>
              <a:xfrm>
                <a:off x="4978430" y="2568252"/>
                <a:ext cx="575945" cy="560070"/>
              </a:xfrm>
              <a:custGeom>
                <a:avLst/>
                <a:gdLst/>
                <a:ahLst/>
                <a:cxnLst/>
                <a:rect l="l" t="t" r="r" b="b"/>
                <a:pathLst>
                  <a:path w="575945" h="560069">
                    <a:moveTo>
                      <a:pt x="0" y="559519"/>
                    </a:moveTo>
                    <a:lnTo>
                      <a:pt x="575602" y="559519"/>
                    </a:lnTo>
                    <a:lnTo>
                      <a:pt x="575602" y="0"/>
                    </a:lnTo>
                    <a:lnTo>
                      <a:pt x="0" y="0"/>
                    </a:lnTo>
                    <a:lnTo>
                      <a:pt x="0" y="559519"/>
                    </a:lnTo>
                    <a:close/>
                  </a:path>
                </a:pathLst>
              </a:custGeom>
              <a:ln w="239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0" name="object 120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5046422" y="2804022"/>
                <a:ext cx="103851" cy="103838"/>
              </a:xfrm>
              <a:prstGeom prst="rect">
                <a:avLst/>
              </a:prstGeom>
            </p:spPr>
          </p:pic>
          <p:pic>
            <p:nvPicPr>
              <p:cNvPr id="121" name="object 121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5390155" y="2796014"/>
                <a:ext cx="103851" cy="103951"/>
              </a:xfrm>
              <a:prstGeom prst="rect">
                <a:avLst/>
              </a:prstGeom>
            </p:spPr>
          </p:pic>
          <p:sp>
            <p:nvSpPr>
              <p:cNvPr id="122" name="object 122"/>
              <p:cNvSpPr/>
              <p:nvPr/>
            </p:nvSpPr>
            <p:spPr>
              <a:xfrm>
                <a:off x="5138280" y="2816034"/>
                <a:ext cx="264160" cy="64135"/>
              </a:xfrm>
              <a:custGeom>
                <a:avLst/>
                <a:gdLst/>
                <a:ahLst/>
                <a:cxnLst/>
                <a:rect l="l" t="t" r="r" b="b"/>
                <a:pathLst>
                  <a:path w="264160" h="64135">
                    <a:moveTo>
                      <a:pt x="263855" y="47942"/>
                    </a:moveTo>
                    <a:lnTo>
                      <a:pt x="0" y="47942"/>
                    </a:lnTo>
                    <a:lnTo>
                      <a:pt x="0" y="63919"/>
                    </a:lnTo>
                    <a:lnTo>
                      <a:pt x="263855" y="63919"/>
                    </a:lnTo>
                    <a:lnTo>
                      <a:pt x="263855" y="47942"/>
                    </a:lnTo>
                    <a:close/>
                  </a:path>
                  <a:path w="264160" h="64135">
                    <a:moveTo>
                      <a:pt x="263855" y="23914"/>
                    </a:moveTo>
                    <a:lnTo>
                      <a:pt x="0" y="23914"/>
                    </a:lnTo>
                    <a:lnTo>
                      <a:pt x="0" y="39903"/>
                    </a:lnTo>
                    <a:lnTo>
                      <a:pt x="263855" y="39903"/>
                    </a:lnTo>
                    <a:lnTo>
                      <a:pt x="263855" y="23914"/>
                    </a:lnTo>
                    <a:close/>
                  </a:path>
                  <a:path w="264160" h="64135">
                    <a:moveTo>
                      <a:pt x="263855" y="0"/>
                    </a:moveTo>
                    <a:lnTo>
                      <a:pt x="0" y="0"/>
                    </a:lnTo>
                    <a:lnTo>
                      <a:pt x="0" y="15989"/>
                    </a:lnTo>
                    <a:lnTo>
                      <a:pt x="263855" y="15989"/>
                    </a:lnTo>
                    <a:lnTo>
                      <a:pt x="263855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23" name="object 123"/>
            <p:cNvSpPr/>
            <p:nvPr/>
          </p:nvSpPr>
          <p:spPr>
            <a:xfrm>
              <a:off x="4414266" y="2687091"/>
              <a:ext cx="0" cy="750570"/>
            </a:xfrm>
            <a:custGeom>
              <a:avLst/>
              <a:gdLst/>
              <a:ahLst/>
              <a:cxnLst/>
              <a:rect l="l" t="t" r="r" b="b"/>
              <a:pathLst>
                <a:path h="750570">
                  <a:moveTo>
                    <a:pt x="0" y="749958"/>
                  </a:moveTo>
                  <a:lnTo>
                    <a:pt x="0" y="0"/>
                  </a:lnTo>
                </a:path>
              </a:pathLst>
            </a:custGeom>
            <a:ln w="23983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543885" y="2680775"/>
              <a:ext cx="0" cy="756920"/>
            </a:xfrm>
            <a:custGeom>
              <a:avLst/>
              <a:gdLst/>
              <a:ahLst/>
              <a:cxnLst/>
              <a:rect l="l" t="t" r="r" b="b"/>
              <a:pathLst>
                <a:path h="756920">
                  <a:moveTo>
                    <a:pt x="0" y="0"/>
                  </a:moveTo>
                  <a:lnTo>
                    <a:pt x="0" y="756328"/>
                  </a:lnTo>
                </a:path>
              </a:pathLst>
            </a:custGeom>
            <a:ln w="23983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531463" y="1426632"/>
              <a:ext cx="816610" cy="175895"/>
            </a:xfrm>
            <a:custGeom>
              <a:avLst/>
              <a:gdLst/>
              <a:ahLst/>
              <a:cxnLst/>
              <a:rect l="l" t="t" r="r" b="b"/>
              <a:pathLst>
                <a:path w="816610" h="175894">
                  <a:moveTo>
                    <a:pt x="230471" y="118657"/>
                  </a:moveTo>
                  <a:lnTo>
                    <a:pt x="215805" y="61810"/>
                  </a:lnTo>
                  <a:lnTo>
                    <a:pt x="192905" y="30905"/>
                  </a:lnTo>
                  <a:lnTo>
                    <a:pt x="143833" y="3270"/>
                  </a:lnTo>
                  <a:lnTo>
                    <a:pt x="124204" y="0"/>
                  </a:lnTo>
                  <a:lnTo>
                    <a:pt x="106267" y="0"/>
                  </a:lnTo>
                  <a:lnTo>
                    <a:pt x="68588" y="9812"/>
                  </a:lnTo>
                  <a:lnTo>
                    <a:pt x="24479" y="45568"/>
                  </a:lnTo>
                  <a:lnTo>
                    <a:pt x="6542" y="81323"/>
                  </a:lnTo>
                  <a:lnTo>
                    <a:pt x="1579" y="99257"/>
                  </a:lnTo>
                  <a:lnTo>
                    <a:pt x="0" y="120349"/>
                  </a:lnTo>
                </a:path>
                <a:path w="816610" h="175894">
                  <a:moveTo>
                    <a:pt x="461055" y="118657"/>
                  </a:moveTo>
                  <a:lnTo>
                    <a:pt x="446277" y="61810"/>
                  </a:lnTo>
                  <a:lnTo>
                    <a:pt x="423376" y="30905"/>
                  </a:lnTo>
                  <a:lnTo>
                    <a:pt x="374417" y="3270"/>
                  </a:lnTo>
                  <a:lnTo>
                    <a:pt x="354788" y="0"/>
                  </a:lnTo>
                  <a:lnTo>
                    <a:pt x="336738" y="0"/>
                  </a:lnTo>
                  <a:lnTo>
                    <a:pt x="299172" y="9812"/>
                  </a:lnTo>
                  <a:lnTo>
                    <a:pt x="255063" y="45568"/>
                  </a:lnTo>
                  <a:lnTo>
                    <a:pt x="237014" y="81323"/>
                  </a:lnTo>
                  <a:lnTo>
                    <a:pt x="232163" y="99257"/>
                  </a:lnTo>
                  <a:lnTo>
                    <a:pt x="230471" y="120349"/>
                  </a:lnTo>
                </a:path>
                <a:path w="816610" h="175894">
                  <a:moveTo>
                    <a:pt x="461055" y="118657"/>
                  </a:moveTo>
                  <a:lnTo>
                    <a:pt x="461055" y="162647"/>
                  </a:lnTo>
                </a:path>
                <a:path w="816610" h="175894">
                  <a:moveTo>
                    <a:pt x="230471" y="118657"/>
                  </a:moveTo>
                  <a:lnTo>
                    <a:pt x="230471" y="162647"/>
                  </a:lnTo>
                </a:path>
                <a:path w="816610" h="175894">
                  <a:moveTo>
                    <a:pt x="0" y="118657"/>
                  </a:moveTo>
                  <a:lnTo>
                    <a:pt x="0" y="162647"/>
                  </a:lnTo>
                </a:path>
                <a:path w="816610" h="175894">
                  <a:moveTo>
                    <a:pt x="460829" y="175505"/>
                  </a:moveTo>
                  <a:lnTo>
                    <a:pt x="816182" y="175505"/>
                  </a:lnTo>
                </a:path>
              </a:pathLst>
            </a:custGeom>
            <a:ln w="243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649914" y="2093125"/>
              <a:ext cx="461645" cy="162560"/>
            </a:xfrm>
            <a:custGeom>
              <a:avLst/>
              <a:gdLst/>
              <a:ahLst/>
              <a:cxnLst/>
              <a:rect l="l" t="t" r="r" b="b"/>
              <a:pathLst>
                <a:path w="461644" h="162560">
                  <a:moveTo>
                    <a:pt x="230471" y="118657"/>
                  </a:moveTo>
                  <a:lnTo>
                    <a:pt x="215805" y="61697"/>
                  </a:lnTo>
                  <a:lnTo>
                    <a:pt x="192905" y="30792"/>
                  </a:lnTo>
                  <a:lnTo>
                    <a:pt x="143833" y="3158"/>
                  </a:lnTo>
                  <a:lnTo>
                    <a:pt x="124204" y="0"/>
                  </a:lnTo>
                  <a:lnTo>
                    <a:pt x="106267" y="0"/>
                  </a:lnTo>
                  <a:lnTo>
                    <a:pt x="68588" y="9700"/>
                  </a:lnTo>
                  <a:lnTo>
                    <a:pt x="24479" y="45455"/>
                  </a:lnTo>
                  <a:lnTo>
                    <a:pt x="6542" y="81210"/>
                  </a:lnTo>
                  <a:lnTo>
                    <a:pt x="1579" y="99144"/>
                  </a:lnTo>
                  <a:lnTo>
                    <a:pt x="0" y="120237"/>
                  </a:lnTo>
                </a:path>
                <a:path w="461644" h="162560">
                  <a:moveTo>
                    <a:pt x="461055" y="118657"/>
                  </a:moveTo>
                  <a:lnTo>
                    <a:pt x="446277" y="61697"/>
                  </a:lnTo>
                  <a:lnTo>
                    <a:pt x="423376" y="30792"/>
                  </a:lnTo>
                  <a:lnTo>
                    <a:pt x="374417" y="3158"/>
                  </a:lnTo>
                  <a:lnTo>
                    <a:pt x="354788" y="0"/>
                  </a:lnTo>
                  <a:lnTo>
                    <a:pt x="336738" y="0"/>
                  </a:lnTo>
                  <a:lnTo>
                    <a:pt x="299172" y="9700"/>
                  </a:lnTo>
                  <a:lnTo>
                    <a:pt x="255063" y="45455"/>
                  </a:lnTo>
                  <a:lnTo>
                    <a:pt x="237014" y="81210"/>
                  </a:lnTo>
                  <a:lnTo>
                    <a:pt x="232163" y="99144"/>
                  </a:lnTo>
                  <a:lnTo>
                    <a:pt x="230471" y="120237"/>
                  </a:lnTo>
                </a:path>
                <a:path w="461644" h="162560">
                  <a:moveTo>
                    <a:pt x="461055" y="118657"/>
                  </a:moveTo>
                  <a:lnTo>
                    <a:pt x="461055" y="162534"/>
                  </a:lnTo>
                </a:path>
                <a:path w="461644" h="162560">
                  <a:moveTo>
                    <a:pt x="230471" y="118657"/>
                  </a:moveTo>
                  <a:lnTo>
                    <a:pt x="230471" y="162534"/>
                  </a:lnTo>
                </a:path>
                <a:path w="461644" h="162560">
                  <a:moveTo>
                    <a:pt x="0" y="118657"/>
                  </a:moveTo>
                  <a:lnTo>
                    <a:pt x="0" y="162534"/>
                  </a:lnTo>
                </a:path>
              </a:pathLst>
            </a:custGeom>
            <a:ln w="243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805028" y="2757135"/>
              <a:ext cx="461645" cy="163195"/>
            </a:xfrm>
            <a:custGeom>
              <a:avLst/>
              <a:gdLst/>
              <a:ahLst/>
              <a:cxnLst/>
              <a:rect l="l" t="t" r="r" b="b"/>
              <a:pathLst>
                <a:path w="461645" h="163194">
                  <a:moveTo>
                    <a:pt x="230471" y="118657"/>
                  </a:moveTo>
                  <a:lnTo>
                    <a:pt x="215805" y="61810"/>
                  </a:lnTo>
                  <a:lnTo>
                    <a:pt x="192905" y="30905"/>
                  </a:lnTo>
                  <a:lnTo>
                    <a:pt x="143833" y="3270"/>
                  </a:lnTo>
                  <a:lnTo>
                    <a:pt x="124204" y="0"/>
                  </a:lnTo>
                  <a:lnTo>
                    <a:pt x="106267" y="0"/>
                  </a:lnTo>
                  <a:lnTo>
                    <a:pt x="68588" y="9812"/>
                  </a:lnTo>
                  <a:lnTo>
                    <a:pt x="24479" y="45568"/>
                  </a:lnTo>
                  <a:lnTo>
                    <a:pt x="6542" y="81323"/>
                  </a:lnTo>
                  <a:lnTo>
                    <a:pt x="1579" y="99144"/>
                  </a:lnTo>
                  <a:lnTo>
                    <a:pt x="0" y="120349"/>
                  </a:lnTo>
                </a:path>
                <a:path w="461645" h="163194">
                  <a:moveTo>
                    <a:pt x="461055" y="118657"/>
                  </a:moveTo>
                  <a:lnTo>
                    <a:pt x="446277" y="61810"/>
                  </a:lnTo>
                  <a:lnTo>
                    <a:pt x="423376" y="30905"/>
                  </a:lnTo>
                  <a:lnTo>
                    <a:pt x="374417" y="3270"/>
                  </a:lnTo>
                  <a:lnTo>
                    <a:pt x="354788" y="0"/>
                  </a:lnTo>
                  <a:lnTo>
                    <a:pt x="336738" y="0"/>
                  </a:lnTo>
                  <a:lnTo>
                    <a:pt x="299172" y="9812"/>
                  </a:lnTo>
                  <a:lnTo>
                    <a:pt x="255063" y="45568"/>
                  </a:lnTo>
                  <a:lnTo>
                    <a:pt x="237014" y="81323"/>
                  </a:lnTo>
                  <a:lnTo>
                    <a:pt x="232163" y="99144"/>
                  </a:lnTo>
                  <a:lnTo>
                    <a:pt x="230471" y="120349"/>
                  </a:lnTo>
                </a:path>
                <a:path w="461645" h="163194">
                  <a:moveTo>
                    <a:pt x="461055" y="118657"/>
                  </a:moveTo>
                  <a:lnTo>
                    <a:pt x="461055" y="162647"/>
                  </a:lnTo>
                </a:path>
                <a:path w="461645" h="163194">
                  <a:moveTo>
                    <a:pt x="230471" y="118657"/>
                  </a:moveTo>
                  <a:lnTo>
                    <a:pt x="230471" y="162647"/>
                  </a:lnTo>
                </a:path>
                <a:path w="461645" h="163194">
                  <a:moveTo>
                    <a:pt x="0" y="118657"/>
                  </a:moveTo>
                  <a:lnTo>
                    <a:pt x="0" y="162647"/>
                  </a:lnTo>
                </a:path>
              </a:pathLst>
            </a:custGeom>
            <a:ln w="243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670120" y="2687091"/>
              <a:ext cx="304165" cy="338455"/>
            </a:xfrm>
            <a:custGeom>
              <a:avLst/>
              <a:gdLst/>
              <a:ahLst/>
              <a:cxnLst/>
              <a:rect l="l" t="t" r="r" b="b"/>
              <a:pathLst>
                <a:path w="304164" h="338455">
                  <a:moveTo>
                    <a:pt x="24358" y="219278"/>
                  </a:moveTo>
                  <a:lnTo>
                    <a:pt x="0" y="219278"/>
                  </a:lnTo>
                  <a:lnTo>
                    <a:pt x="0" y="267995"/>
                  </a:lnTo>
                  <a:lnTo>
                    <a:pt x="24358" y="267995"/>
                  </a:lnTo>
                  <a:lnTo>
                    <a:pt x="24358" y="219278"/>
                  </a:lnTo>
                  <a:close/>
                </a:path>
                <a:path w="304164" h="338455">
                  <a:moveTo>
                    <a:pt x="24358" y="146189"/>
                  </a:moveTo>
                  <a:lnTo>
                    <a:pt x="0" y="146189"/>
                  </a:lnTo>
                  <a:lnTo>
                    <a:pt x="0" y="194906"/>
                  </a:lnTo>
                  <a:lnTo>
                    <a:pt x="24358" y="194906"/>
                  </a:lnTo>
                  <a:lnTo>
                    <a:pt x="24358" y="146189"/>
                  </a:lnTo>
                  <a:close/>
                </a:path>
                <a:path w="304164" h="338455">
                  <a:moveTo>
                    <a:pt x="24358" y="73101"/>
                  </a:moveTo>
                  <a:lnTo>
                    <a:pt x="0" y="73101"/>
                  </a:lnTo>
                  <a:lnTo>
                    <a:pt x="0" y="121818"/>
                  </a:lnTo>
                  <a:lnTo>
                    <a:pt x="24358" y="121818"/>
                  </a:lnTo>
                  <a:lnTo>
                    <a:pt x="24358" y="73101"/>
                  </a:lnTo>
                  <a:close/>
                </a:path>
                <a:path w="304164" h="338455">
                  <a:moveTo>
                    <a:pt x="24358" y="0"/>
                  </a:moveTo>
                  <a:lnTo>
                    <a:pt x="0" y="0"/>
                  </a:lnTo>
                  <a:lnTo>
                    <a:pt x="0" y="48729"/>
                  </a:lnTo>
                  <a:lnTo>
                    <a:pt x="24358" y="48729"/>
                  </a:lnTo>
                  <a:lnTo>
                    <a:pt x="24358" y="0"/>
                  </a:lnTo>
                  <a:close/>
                </a:path>
                <a:path w="304164" h="338455">
                  <a:moveTo>
                    <a:pt x="67792" y="273304"/>
                  </a:moveTo>
                  <a:lnTo>
                    <a:pt x="19062" y="273304"/>
                  </a:lnTo>
                  <a:lnTo>
                    <a:pt x="19062" y="297662"/>
                  </a:lnTo>
                  <a:lnTo>
                    <a:pt x="67792" y="297662"/>
                  </a:lnTo>
                  <a:lnTo>
                    <a:pt x="67792" y="273304"/>
                  </a:lnTo>
                  <a:close/>
                </a:path>
                <a:path w="304164" h="338455">
                  <a:moveTo>
                    <a:pt x="140893" y="273304"/>
                  </a:moveTo>
                  <a:lnTo>
                    <a:pt x="92163" y="273304"/>
                  </a:lnTo>
                  <a:lnTo>
                    <a:pt x="92163" y="297662"/>
                  </a:lnTo>
                  <a:lnTo>
                    <a:pt x="140893" y="297662"/>
                  </a:lnTo>
                  <a:lnTo>
                    <a:pt x="140893" y="273304"/>
                  </a:lnTo>
                  <a:close/>
                </a:path>
                <a:path w="304164" h="338455">
                  <a:moveTo>
                    <a:pt x="304012" y="285483"/>
                  </a:moveTo>
                  <a:lnTo>
                    <a:pt x="145630" y="232702"/>
                  </a:lnTo>
                  <a:lnTo>
                    <a:pt x="145630" y="338277"/>
                  </a:lnTo>
                  <a:lnTo>
                    <a:pt x="304012" y="285483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505071" y="1543037"/>
              <a:ext cx="480059" cy="890905"/>
            </a:xfrm>
            <a:custGeom>
              <a:avLst/>
              <a:gdLst/>
              <a:ahLst/>
              <a:cxnLst/>
              <a:rect l="l" t="t" r="r" b="b"/>
              <a:pathLst>
                <a:path w="480060" h="890905">
                  <a:moveTo>
                    <a:pt x="24371" y="841552"/>
                  </a:moveTo>
                  <a:lnTo>
                    <a:pt x="0" y="841552"/>
                  </a:lnTo>
                  <a:lnTo>
                    <a:pt x="0" y="890282"/>
                  </a:lnTo>
                  <a:lnTo>
                    <a:pt x="24371" y="890282"/>
                  </a:lnTo>
                  <a:lnTo>
                    <a:pt x="24371" y="841552"/>
                  </a:lnTo>
                  <a:close/>
                </a:path>
                <a:path w="480060" h="890905">
                  <a:moveTo>
                    <a:pt x="24371" y="768464"/>
                  </a:moveTo>
                  <a:lnTo>
                    <a:pt x="0" y="768464"/>
                  </a:lnTo>
                  <a:lnTo>
                    <a:pt x="0" y="817181"/>
                  </a:lnTo>
                  <a:lnTo>
                    <a:pt x="24371" y="817181"/>
                  </a:lnTo>
                  <a:lnTo>
                    <a:pt x="24371" y="768464"/>
                  </a:lnTo>
                  <a:close/>
                </a:path>
                <a:path w="480060" h="890905">
                  <a:moveTo>
                    <a:pt x="24371" y="695375"/>
                  </a:moveTo>
                  <a:lnTo>
                    <a:pt x="0" y="695375"/>
                  </a:lnTo>
                  <a:lnTo>
                    <a:pt x="0" y="744093"/>
                  </a:lnTo>
                  <a:lnTo>
                    <a:pt x="24371" y="744093"/>
                  </a:lnTo>
                  <a:lnTo>
                    <a:pt x="24371" y="695375"/>
                  </a:lnTo>
                  <a:close/>
                </a:path>
                <a:path w="480060" h="890905">
                  <a:moveTo>
                    <a:pt x="24371" y="622287"/>
                  </a:moveTo>
                  <a:lnTo>
                    <a:pt x="0" y="622287"/>
                  </a:lnTo>
                  <a:lnTo>
                    <a:pt x="0" y="671004"/>
                  </a:lnTo>
                  <a:lnTo>
                    <a:pt x="24371" y="671004"/>
                  </a:lnTo>
                  <a:lnTo>
                    <a:pt x="24371" y="622287"/>
                  </a:lnTo>
                  <a:close/>
                </a:path>
                <a:path w="480060" h="890905">
                  <a:moveTo>
                    <a:pt x="24371" y="549186"/>
                  </a:moveTo>
                  <a:lnTo>
                    <a:pt x="0" y="549186"/>
                  </a:lnTo>
                  <a:lnTo>
                    <a:pt x="0" y="597916"/>
                  </a:lnTo>
                  <a:lnTo>
                    <a:pt x="24371" y="597916"/>
                  </a:lnTo>
                  <a:lnTo>
                    <a:pt x="24371" y="549186"/>
                  </a:lnTo>
                  <a:close/>
                </a:path>
                <a:path w="480060" h="890905">
                  <a:moveTo>
                    <a:pt x="24371" y="476097"/>
                  </a:moveTo>
                  <a:lnTo>
                    <a:pt x="0" y="476097"/>
                  </a:lnTo>
                  <a:lnTo>
                    <a:pt x="0" y="524827"/>
                  </a:lnTo>
                  <a:lnTo>
                    <a:pt x="24371" y="524827"/>
                  </a:lnTo>
                  <a:lnTo>
                    <a:pt x="24371" y="476097"/>
                  </a:lnTo>
                  <a:close/>
                </a:path>
                <a:path w="480060" h="890905">
                  <a:moveTo>
                    <a:pt x="24371" y="403009"/>
                  </a:moveTo>
                  <a:lnTo>
                    <a:pt x="0" y="403009"/>
                  </a:lnTo>
                  <a:lnTo>
                    <a:pt x="0" y="451739"/>
                  </a:lnTo>
                  <a:lnTo>
                    <a:pt x="24371" y="451739"/>
                  </a:lnTo>
                  <a:lnTo>
                    <a:pt x="24371" y="403009"/>
                  </a:lnTo>
                  <a:close/>
                </a:path>
                <a:path w="480060" h="890905">
                  <a:moveTo>
                    <a:pt x="24371" y="329920"/>
                  </a:moveTo>
                  <a:lnTo>
                    <a:pt x="0" y="329920"/>
                  </a:lnTo>
                  <a:lnTo>
                    <a:pt x="0" y="378650"/>
                  </a:lnTo>
                  <a:lnTo>
                    <a:pt x="24371" y="378650"/>
                  </a:lnTo>
                  <a:lnTo>
                    <a:pt x="24371" y="329920"/>
                  </a:lnTo>
                  <a:close/>
                </a:path>
                <a:path w="480060" h="890905">
                  <a:moveTo>
                    <a:pt x="24371" y="256832"/>
                  </a:moveTo>
                  <a:lnTo>
                    <a:pt x="0" y="256832"/>
                  </a:lnTo>
                  <a:lnTo>
                    <a:pt x="0" y="305562"/>
                  </a:lnTo>
                  <a:lnTo>
                    <a:pt x="24371" y="305562"/>
                  </a:lnTo>
                  <a:lnTo>
                    <a:pt x="24371" y="256832"/>
                  </a:lnTo>
                  <a:close/>
                </a:path>
                <a:path w="480060" h="890905">
                  <a:moveTo>
                    <a:pt x="24371" y="183743"/>
                  </a:moveTo>
                  <a:lnTo>
                    <a:pt x="0" y="183743"/>
                  </a:lnTo>
                  <a:lnTo>
                    <a:pt x="0" y="232473"/>
                  </a:lnTo>
                  <a:lnTo>
                    <a:pt x="24371" y="232473"/>
                  </a:lnTo>
                  <a:lnTo>
                    <a:pt x="24371" y="183743"/>
                  </a:lnTo>
                  <a:close/>
                </a:path>
                <a:path w="480060" h="890905">
                  <a:moveTo>
                    <a:pt x="24371" y="110655"/>
                  </a:moveTo>
                  <a:lnTo>
                    <a:pt x="0" y="110655"/>
                  </a:lnTo>
                  <a:lnTo>
                    <a:pt x="0" y="159385"/>
                  </a:lnTo>
                  <a:lnTo>
                    <a:pt x="24371" y="159385"/>
                  </a:lnTo>
                  <a:lnTo>
                    <a:pt x="24371" y="110655"/>
                  </a:lnTo>
                  <a:close/>
                </a:path>
                <a:path w="480060" h="890905">
                  <a:moveTo>
                    <a:pt x="27419" y="40614"/>
                  </a:moveTo>
                  <a:lnTo>
                    <a:pt x="0" y="40614"/>
                  </a:lnTo>
                  <a:lnTo>
                    <a:pt x="0" y="86296"/>
                  </a:lnTo>
                  <a:lnTo>
                    <a:pt x="24371" y="86296"/>
                  </a:lnTo>
                  <a:lnTo>
                    <a:pt x="24371" y="64973"/>
                  </a:lnTo>
                  <a:lnTo>
                    <a:pt x="27419" y="64973"/>
                  </a:lnTo>
                  <a:lnTo>
                    <a:pt x="27419" y="52793"/>
                  </a:lnTo>
                  <a:lnTo>
                    <a:pt x="27419" y="40614"/>
                  </a:lnTo>
                  <a:close/>
                </a:path>
                <a:path w="480060" h="890905">
                  <a:moveTo>
                    <a:pt x="100520" y="40614"/>
                  </a:moveTo>
                  <a:lnTo>
                    <a:pt x="51777" y="40614"/>
                  </a:lnTo>
                  <a:lnTo>
                    <a:pt x="51777" y="64973"/>
                  </a:lnTo>
                  <a:lnTo>
                    <a:pt x="100520" y="64973"/>
                  </a:lnTo>
                  <a:lnTo>
                    <a:pt x="100520" y="40614"/>
                  </a:lnTo>
                  <a:close/>
                </a:path>
                <a:path w="480060" h="890905">
                  <a:moveTo>
                    <a:pt x="173621" y="40614"/>
                  </a:moveTo>
                  <a:lnTo>
                    <a:pt x="124879" y="40614"/>
                  </a:lnTo>
                  <a:lnTo>
                    <a:pt x="124879" y="64973"/>
                  </a:lnTo>
                  <a:lnTo>
                    <a:pt x="173621" y="64973"/>
                  </a:lnTo>
                  <a:lnTo>
                    <a:pt x="173621" y="40614"/>
                  </a:lnTo>
                  <a:close/>
                </a:path>
                <a:path w="480060" h="890905">
                  <a:moveTo>
                    <a:pt x="178917" y="841552"/>
                  </a:moveTo>
                  <a:lnTo>
                    <a:pt x="154546" y="841552"/>
                  </a:lnTo>
                  <a:lnTo>
                    <a:pt x="154546" y="890282"/>
                  </a:lnTo>
                  <a:lnTo>
                    <a:pt x="178917" y="890282"/>
                  </a:lnTo>
                  <a:lnTo>
                    <a:pt x="178917" y="841552"/>
                  </a:lnTo>
                  <a:close/>
                </a:path>
                <a:path w="480060" h="890905">
                  <a:moveTo>
                    <a:pt x="178917" y="768464"/>
                  </a:moveTo>
                  <a:lnTo>
                    <a:pt x="154546" y="768464"/>
                  </a:lnTo>
                  <a:lnTo>
                    <a:pt x="154546" y="817181"/>
                  </a:lnTo>
                  <a:lnTo>
                    <a:pt x="178917" y="817181"/>
                  </a:lnTo>
                  <a:lnTo>
                    <a:pt x="178917" y="768464"/>
                  </a:lnTo>
                  <a:close/>
                </a:path>
                <a:path w="480060" h="890905">
                  <a:moveTo>
                    <a:pt x="178917" y="695375"/>
                  </a:moveTo>
                  <a:lnTo>
                    <a:pt x="154546" y="695375"/>
                  </a:lnTo>
                  <a:lnTo>
                    <a:pt x="154546" y="744093"/>
                  </a:lnTo>
                  <a:lnTo>
                    <a:pt x="178917" y="744093"/>
                  </a:lnTo>
                  <a:lnTo>
                    <a:pt x="178917" y="695375"/>
                  </a:lnTo>
                  <a:close/>
                </a:path>
                <a:path w="480060" h="890905">
                  <a:moveTo>
                    <a:pt x="178917" y="622287"/>
                  </a:moveTo>
                  <a:lnTo>
                    <a:pt x="154546" y="622287"/>
                  </a:lnTo>
                  <a:lnTo>
                    <a:pt x="154546" y="671004"/>
                  </a:lnTo>
                  <a:lnTo>
                    <a:pt x="178917" y="671004"/>
                  </a:lnTo>
                  <a:lnTo>
                    <a:pt x="178917" y="622287"/>
                  </a:lnTo>
                  <a:close/>
                </a:path>
                <a:path w="480060" h="890905">
                  <a:moveTo>
                    <a:pt x="178917" y="549186"/>
                  </a:moveTo>
                  <a:lnTo>
                    <a:pt x="154546" y="549186"/>
                  </a:lnTo>
                  <a:lnTo>
                    <a:pt x="154546" y="597916"/>
                  </a:lnTo>
                  <a:lnTo>
                    <a:pt x="178917" y="597916"/>
                  </a:lnTo>
                  <a:lnTo>
                    <a:pt x="178917" y="549186"/>
                  </a:lnTo>
                  <a:close/>
                </a:path>
                <a:path w="480060" h="890905">
                  <a:moveTo>
                    <a:pt x="193916" y="491109"/>
                  </a:moveTo>
                  <a:lnTo>
                    <a:pt x="154546" y="491109"/>
                  </a:lnTo>
                  <a:lnTo>
                    <a:pt x="154546" y="524827"/>
                  </a:lnTo>
                  <a:lnTo>
                    <a:pt x="178917" y="524827"/>
                  </a:lnTo>
                  <a:lnTo>
                    <a:pt x="178917" y="515467"/>
                  </a:lnTo>
                  <a:lnTo>
                    <a:pt x="193916" y="515467"/>
                  </a:lnTo>
                  <a:lnTo>
                    <a:pt x="193916" y="503288"/>
                  </a:lnTo>
                  <a:lnTo>
                    <a:pt x="193916" y="491109"/>
                  </a:lnTo>
                  <a:close/>
                </a:path>
                <a:path w="480060" h="890905">
                  <a:moveTo>
                    <a:pt x="246722" y="40614"/>
                  </a:moveTo>
                  <a:lnTo>
                    <a:pt x="197980" y="40614"/>
                  </a:lnTo>
                  <a:lnTo>
                    <a:pt x="197980" y="64973"/>
                  </a:lnTo>
                  <a:lnTo>
                    <a:pt x="246722" y="64973"/>
                  </a:lnTo>
                  <a:lnTo>
                    <a:pt x="246722" y="40614"/>
                  </a:lnTo>
                  <a:close/>
                </a:path>
                <a:path w="480060" h="890905">
                  <a:moveTo>
                    <a:pt x="267017" y="491109"/>
                  </a:moveTo>
                  <a:lnTo>
                    <a:pt x="218287" y="491109"/>
                  </a:lnTo>
                  <a:lnTo>
                    <a:pt x="218287" y="515467"/>
                  </a:lnTo>
                  <a:lnTo>
                    <a:pt x="267017" y="515467"/>
                  </a:lnTo>
                  <a:lnTo>
                    <a:pt x="267017" y="491109"/>
                  </a:lnTo>
                  <a:close/>
                </a:path>
                <a:path w="480060" h="890905">
                  <a:moveTo>
                    <a:pt x="319824" y="40614"/>
                  </a:moveTo>
                  <a:lnTo>
                    <a:pt x="271081" y="40614"/>
                  </a:lnTo>
                  <a:lnTo>
                    <a:pt x="271081" y="64973"/>
                  </a:lnTo>
                  <a:lnTo>
                    <a:pt x="319824" y="64973"/>
                  </a:lnTo>
                  <a:lnTo>
                    <a:pt x="319824" y="40614"/>
                  </a:lnTo>
                  <a:close/>
                </a:path>
                <a:path w="480060" h="890905">
                  <a:moveTo>
                    <a:pt x="479552" y="503288"/>
                  </a:moveTo>
                  <a:lnTo>
                    <a:pt x="321170" y="450494"/>
                  </a:lnTo>
                  <a:lnTo>
                    <a:pt x="321170" y="491109"/>
                  </a:lnTo>
                  <a:lnTo>
                    <a:pt x="291388" y="491109"/>
                  </a:lnTo>
                  <a:lnTo>
                    <a:pt x="291388" y="515467"/>
                  </a:lnTo>
                  <a:lnTo>
                    <a:pt x="321170" y="515467"/>
                  </a:lnTo>
                  <a:lnTo>
                    <a:pt x="321170" y="556069"/>
                  </a:lnTo>
                  <a:lnTo>
                    <a:pt x="479552" y="503288"/>
                  </a:lnTo>
                  <a:close/>
                </a:path>
                <a:path w="480060" h="890905">
                  <a:moveTo>
                    <a:pt x="479552" y="52793"/>
                  </a:moveTo>
                  <a:lnTo>
                    <a:pt x="321170" y="0"/>
                  </a:lnTo>
                  <a:lnTo>
                    <a:pt x="321170" y="105575"/>
                  </a:lnTo>
                  <a:lnTo>
                    <a:pt x="479552" y="52793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67212" y="2871585"/>
              <a:ext cx="129990" cy="103838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93351" y="2208138"/>
              <a:ext cx="103851" cy="103951"/>
            </a:xfrm>
            <a:prstGeom prst="rect">
              <a:avLst/>
            </a:prstGeom>
          </p:spPr>
        </p:pic>
        <p:grpSp>
          <p:nvGrpSpPr>
            <p:cNvPr id="132" name="object 132"/>
            <p:cNvGrpSpPr/>
            <p:nvPr/>
          </p:nvGrpSpPr>
          <p:grpSpPr>
            <a:xfrm>
              <a:off x="4370350" y="3425111"/>
              <a:ext cx="88265" cy="112395"/>
              <a:chOff x="4370350" y="3425111"/>
              <a:chExt cx="88265" cy="112395"/>
            </a:xfrm>
          </p:grpSpPr>
          <p:sp>
            <p:nvSpPr>
              <p:cNvPr id="133" name="object 133"/>
              <p:cNvSpPr/>
              <p:nvPr/>
            </p:nvSpPr>
            <p:spPr>
              <a:xfrm>
                <a:off x="4382341" y="3437102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63955" y="0"/>
                    </a:moveTo>
                    <a:lnTo>
                      <a:pt x="0" y="0"/>
                    </a:lnTo>
                    <a:lnTo>
                      <a:pt x="0" y="87925"/>
                    </a:lnTo>
                    <a:lnTo>
                      <a:pt x="63955" y="87925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4" name="object 134"/>
              <p:cNvSpPr/>
              <p:nvPr/>
            </p:nvSpPr>
            <p:spPr>
              <a:xfrm>
                <a:off x="4382341" y="3437102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35" name="object 135"/>
            <p:cNvGrpSpPr/>
            <p:nvPr/>
          </p:nvGrpSpPr>
          <p:grpSpPr>
            <a:xfrm>
              <a:off x="4498164" y="3425111"/>
              <a:ext cx="88265" cy="112395"/>
              <a:chOff x="4498164" y="3425111"/>
              <a:chExt cx="88265" cy="112395"/>
            </a:xfrm>
          </p:grpSpPr>
          <p:sp>
            <p:nvSpPr>
              <p:cNvPr id="136" name="object 136"/>
              <p:cNvSpPr/>
              <p:nvPr/>
            </p:nvSpPr>
            <p:spPr>
              <a:xfrm>
                <a:off x="4510155" y="3437102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63955" y="0"/>
                    </a:moveTo>
                    <a:lnTo>
                      <a:pt x="0" y="0"/>
                    </a:lnTo>
                    <a:lnTo>
                      <a:pt x="0" y="87925"/>
                    </a:lnTo>
                    <a:lnTo>
                      <a:pt x="63955" y="87925"/>
                    </a:lnTo>
                    <a:lnTo>
                      <a:pt x="63955" y="0"/>
                    </a:lnTo>
                    <a:close/>
                  </a:path>
                </a:pathLst>
              </a:custGeom>
              <a:solidFill>
                <a:srgbClr val="9191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7" name="object 137"/>
              <p:cNvSpPr/>
              <p:nvPr/>
            </p:nvSpPr>
            <p:spPr>
              <a:xfrm>
                <a:off x="4510155" y="3437102"/>
                <a:ext cx="64135" cy="88265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88264">
                    <a:moveTo>
                      <a:pt x="0" y="87925"/>
                    </a:moveTo>
                    <a:lnTo>
                      <a:pt x="63955" y="87925"/>
                    </a:lnTo>
                    <a:lnTo>
                      <a:pt x="63955" y="0"/>
                    </a:lnTo>
                    <a:lnTo>
                      <a:pt x="0" y="0"/>
                    </a:lnTo>
                    <a:lnTo>
                      <a:pt x="0" y="87925"/>
                    </a:lnTo>
                    <a:close/>
                  </a:path>
                </a:pathLst>
              </a:custGeom>
              <a:ln w="2398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38" name="object 138"/>
            <p:cNvGrpSpPr/>
            <p:nvPr/>
          </p:nvGrpSpPr>
          <p:grpSpPr>
            <a:xfrm>
              <a:off x="3883268" y="2334388"/>
              <a:ext cx="894080" cy="361315"/>
              <a:chOff x="3883268" y="2334388"/>
              <a:chExt cx="894080" cy="361315"/>
            </a:xfrm>
          </p:grpSpPr>
          <p:sp>
            <p:nvSpPr>
              <p:cNvPr id="139" name="object 139"/>
              <p:cNvSpPr/>
              <p:nvPr/>
            </p:nvSpPr>
            <p:spPr>
              <a:xfrm>
                <a:off x="3895452" y="2346660"/>
                <a:ext cx="869950" cy="336550"/>
              </a:xfrm>
              <a:custGeom>
                <a:avLst/>
                <a:gdLst/>
                <a:ahLst/>
                <a:cxnLst/>
                <a:rect l="l" t="t" r="r" b="b"/>
                <a:pathLst>
                  <a:path w="869950" h="336550">
                    <a:moveTo>
                      <a:pt x="869349" y="0"/>
                    </a:moveTo>
                    <a:lnTo>
                      <a:pt x="0" y="0"/>
                    </a:lnTo>
                    <a:lnTo>
                      <a:pt x="0" y="336257"/>
                    </a:lnTo>
                    <a:lnTo>
                      <a:pt x="869349" y="336257"/>
                    </a:lnTo>
                    <a:lnTo>
                      <a:pt x="86934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0" name="object 140"/>
              <p:cNvSpPr/>
              <p:nvPr/>
            </p:nvSpPr>
            <p:spPr>
              <a:xfrm>
                <a:off x="3883268" y="2334388"/>
                <a:ext cx="894080" cy="361315"/>
              </a:xfrm>
              <a:custGeom>
                <a:avLst/>
                <a:gdLst/>
                <a:ahLst/>
                <a:cxnLst/>
                <a:rect l="l" t="t" r="r" b="b"/>
                <a:pathLst>
                  <a:path w="894079" h="361314">
                    <a:moveTo>
                      <a:pt x="24367" y="12181"/>
                    </a:moveTo>
                    <a:lnTo>
                      <a:pt x="0" y="12181"/>
                    </a:lnTo>
                    <a:lnTo>
                      <a:pt x="0" y="60908"/>
                    </a:lnTo>
                    <a:lnTo>
                      <a:pt x="24367" y="60908"/>
                    </a:lnTo>
                    <a:lnTo>
                      <a:pt x="24367" y="12181"/>
                    </a:lnTo>
                    <a:close/>
                  </a:path>
                  <a:path w="894079" h="361314">
                    <a:moveTo>
                      <a:pt x="24367" y="85271"/>
                    </a:moveTo>
                    <a:lnTo>
                      <a:pt x="0" y="85271"/>
                    </a:lnTo>
                    <a:lnTo>
                      <a:pt x="0" y="133997"/>
                    </a:lnTo>
                    <a:lnTo>
                      <a:pt x="24367" y="133997"/>
                    </a:lnTo>
                    <a:lnTo>
                      <a:pt x="24367" y="85271"/>
                    </a:lnTo>
                    <a:close/>
                  </a:path>
                  <a:path w="894079" h="361314">
                    <a:moveTo>
                      <a:pt x="24367" y="158360"/>
                    </a:moveTo>
                    <a:lnTo>
                      <a:pt x="0" y="158360"/>
                    </a:lnTo>
                    <a:lnTo>
                      <a:pt x="0" y="207087"/>
                    </a:lnTo>
                    <a:lnTo>
                      <a:pt x="24367" y="207087"/>
                    </a:lnTo>
                    <a:lnTo>
                      <a:pt x="24367" y="158360"/>
                    </a:lnTo>
                    <a:close/>
                  </a:path>
                  <a:path w="894079" h="361314">
                    <a:moveTo>
                      <a:pt x="24367" y="231450"/>
                    </a:moveTo>
                    <a:lnTo>
                      <a:pt x="0" y="231450"/>
                    </a:lnTo>
                    <a:lnTo>
                      <a:pt x="0" y="280177"/>
                    </a:lnTo>
                    <a:lnTo>
                      <a:pt x="24367" y="280177"/>
                    </a:lnTo>
                    <a:lnTo>
                      <a:pt x="24367" y="231450"/>
                    </a:lnTo>
                    <a:close/>
                  </a:path>
                  <a:path w="894079" h="361314">
                    <a:moveTo>
                      <a:pt x="24367" y="304540"/>
                    </a:moveTo>
                    <a:lnTo>
                      <a:pt x="0" y="304540"/>
                    </a:lnTo>
                    <a:lnTo>
                      <a:pt x="0" y="360711"/>
                    </a:lnTo>
                    <a:lnTo>
                      <a:pt x="17034" y="360711"/>
                    </a:lnTo>
                    <a:lnTo>
                      <a:pt x="17034" y="341197"/>
                    </a:lnTo>
                    <a:lnTo>
                      <a:pt x="12183" y="336347"/>
                    </a:lnTo>
                    <a:lnTo>
                      <a:pt x="24367" y="336347"/>
                    </a:lnTo>
                    <a:lnTo>
                      <a:pt x="24367" y="304540"/>
                    </a:lnTo>
                    <a:close/>
                  </a:path>
                  <a:path w="894079" h="361314">
                    <a:moveTo>
                      <a:pt x="24367" y="336347"/>
                    </a:moveTo>
                    <a:lnTo>
                      <a:pt x="17034" y="336347"/>
                    </a:lnTo>
                    <a:lnTo>
                      <a:pt x="17034" y="341197"/>
                    </a:lnTo>
                    <a:lnTo>
                      <a:pt x="24367" y="348529"/>
                    </a:lnTo>
                    <a:lnTo>
                      <a:pt x="24367" y="336347"/>
                    </a:lnTo>
                    <a:close/>
                  </a:path>
                  <a:path w="894079" h="361314">
                    <a:moveTo>
                      <a:pt x="17034" y="336347"/>
                    </a:moveTo>
                    <a:lnTo>
                      <a:pt x="12183" y="336347"/>
                    </a:lnTo>
                    <a:lnTo>
                      <a:pt x="17034" y="341197"/>
                    </a:lnTo>
                    <a:lnTo>
                      <a:pt x="17034" y="336347"/>
                    </a:lnTo>
                    <a:close/>
                  </a:path>
                  <a:path w="894079" h="361314">
                    <a:moveTo>
                      <a:pt x="90135" y="336347"/>
                    </a:moveTo>
                    <a:lnTo>
                      <a:pt x="41401" y="336347"/>
                    </a:lnTo>
                    <a:lnTo>
                      <a:pt x="41401" y="360711"/>
                    </a:lnTo>
                    <a:lnTo>
                      <a:pt x="90135" y="360711"/>
                    </a:lnTo>
                    <a:lnTo>
                      <a:pt x="90135" y="336347"/>
                    </a:lnTo>
                    <a:close/>
                  </a:path>
                  <a:path w="894079" h="361314">
                    <a:moveTo>
                      <a:pt x="163236" y="336347"/>
                    </a:moveTo>
                    <a:lnTo>
                      <a:pt x="114502" y="336347"/>
                    </a:lnTo>
                    <a:lnTo>
                      <a:pt x="114502" y="360711"/>
                    </a:lnTo>
                    <a:lnTo>
                      <a:pt x="163236" y="360711"/>
                    </a:lnTo>
                    <a:lnTo>
                      <a:pt x="163236" y="336347"/>
                    </a:lnTo>
                    <a:close/>
                  </a:path>
                  <a:path w="894079" h="361314">
                    <a:moveTo>
                      <a:pt x="236337" y="336347"/>
                    </a:moveTo>
                    <a:lnTo>
                      <a:pt x="187603" y="336347"/>
                    </a:lnTo>
                    <a:lnTo>
                      <a:pt x="187603" y="360711"/>
                    </a:lnTo>
                    <a:lnTo>
                      <a:pt x="236337" y="360711"/>
                    </a:lnTo>
                    <a:lnTo>
                      <a:pt x="236337" y="336347"/>
                    </a:lnTo>
                    <a:close/>
                  </a:path>
                  <a:path w="894079" h="361314">
                    <a:moveTo>
                      <a:pt x="309438" y="336347"/>
                    </a:moveTo>
                    <a:lnTo>
                      <a:pt x="260704" y="336347"/>
                    </a:lnTo>
                    <a:lnTo>
                      <a:pt x="260704" y="360711"/>
                    </a:lnTo>
                    <a:lnTo>
                      <a:pt x="309438" y="360711"/>
                    </a:lnTo>
                    <a:lnTo>
                      <a:pt x="309438" y="336347"/>
                    </a:lnTo>
                    <a:close/>
                  </a:path>
                  <a:path w="894079" h="361314">
                    <a:moveTo>
                      <a:pt x="382539" y="336347"/>
                    </a:moveTo>
                    <a:lnTo>
                      <a:pt x="333805" y="336347"/>
                    </a:lnTo>
                    <a:lnTo>
                      <a:pt x="333805" y="360711"/>
                    </a:lnTo>
                    <a:lnTo>
                      <a:pt x="382539" y="360711"/>
                    </a:lnTo>
                    <a:lnTo>
                      <a:pt x="382539" y="336347"/>
                    </a:lnTo>
                    <a:close/>
                  </a:path>
                  <a:path w="894079" h="361314">
                    <a:moveTo>
                      <a:pt x="455640" y="336347"/>
                    </a:moveTo>
                    <a:lnTo>
                      <a:pt x="406906" y="336347"/>
                    </a:lnTo>
                    <a:lnTo>
                      <a:pt x="406906" y="360711"/>
                    </a:lnTo>
                    <a:lnTo>
                      <a:pt x="455640" y="360711"/>
                    </a:lnTo>
                    <a:lnTo>
                      <a:pt x="455640" y="336347"/>
                    </a:lnTo>
                    <a:close/>
                  </a:path>
                  <a:path w="894079" h="361314">
                    <a:moveTo>
                      <a:pt x="528741" y="336347"/>
                    </a:moveTo>
                    <a:lnTo>
                      <a:pt x="480007" y="336347"/>
                    </a:lnTo>
                    <a:lnTo>
                      <a:pt x="480007" y="360711"/>
                    </a:lnTo>
                    <a:lnTo>
                      <a:pt x="528741" y="360711"/>
                    </a:lnTo>
                    <a:lnTo>
                      <a:pt x="528741" y="336347"/>
                    </a:lnTo>
                    <a:close/>
                  </a:path>
                  <a:path w="894079" h="361314">
                    <a:moveTo>
                      <a:pt x="601842" y="336347"/>
                    </a:moveTo>
                    <a:lnTo>
                      <a:pt x="553108" y="336347"/>
                    </a:lnTo>
                    <a:lnTo>
                      <a:pt x="553108" y="360711"/>
                    </a:lnTo>
                    <a:lnTo>
                      <a:pt x="601842" y="360711"/>
                    </a:lnTo>
                    <a:lnTo>
                      <a:pt x="601842" y="336347"/>
                    </a:lnTo>
                    <a:close/>
                  </a:path>
                  <a:path w="894079" h="361314">
                    <a:moveTo>
                      <a:pt x="674943" y="336347"/>
                    </a:moveTo>
                    <a:lnTo>
                      <a:pt x="626209" y="336347"/>
                    </a:lnTo>
                    <a:lnTo>
                      <a:pt x="626209" y="360711"/>
                    </a:lnTo>
                    <a:lnTo>
                      <a:pt x="674943" y="360711"/>
                    </a:lnTo>
                    <a:lnTo>
                      <a:pt x="674943" y="336347"/>
                    </a:lnTo>
                    <a:close/>
                  </a:path>
                  <a:path w="894079" h="361314">
                    <a:moveTo>
                      <a:pt x="748044" y="336347"/>
                    </a:moveTo>
                    <a:lnTo>
                      <a:pt x="699310" y="336347"/>
                    </a:lnTo>
                    <a:lnTo>
                      <a:pt x="699310" y="360711"/>
                    </a:lnTo>
                    <a:lnTo>
                      <a:pt x="748044" y="360711"/>
                    </a:lnTo>
                    <a:lnTo>
                      <a:pt x="748044" y="336347"/>
                    </a:lnTo>
                    <a:close/>
                  </a:path>
                  <a:path w="894079" h="361314">
                    <a:moveTo>
                      <a:pt x="821145" y="336347"/>
                    </a:moveTo>
                    <a:lnTo>
                      <a:pt x="772411" y="336347"/>
                    </a:lnTo>
                    <a:lnTo>
                      <a:pt x="772411" y="360711"/>
                    </a:lnTo>
                    <a:lnTo>
                      <a:pt x="821145" y="360711"/>
                    </a:lnTo>
                    <a:lnTo>
                      <a:pt x="821145" y="336347"/>
                    </a:lnTo>
                    <a:close/>
                  </a:path>
                  <a:path w="894079" h="361314">
                    <a:moveTo>
                      <a:pt x="869315" y="336347"/>
                    </a:moveTo>
                    <a:lnTo>
                      <a:pt x="845512" y="336347"/>
                    </a:lnTo>
                    <a:lnTo>
                      <a:pt x="845512" y="360711"/>
                    </a:lnTo>
                    <a:lnTo>
                      <a:pt x="893682" y="360711"/>
                    </a:lnTo>
                    <a:lnTo>
                      <a:pt x="893682" y="348529"/>
                    </a:lnTo>
                    <a:lnTo>
                      <a:pt x="869315" y="348529"/>
                    </a:lnTo>
                    <a:lnTo>
                      <a:pt x="869315" y="336347"/>
                    </a:lnTo>
                    <a:close/>
                  </a:path>
                  <a:path w="894079" h="361314">
                    <a:moveTo>
                      <a:pt x="893682" y="335783"/>
                    </a:moveTo>
                    <a:lnTo>
                      <a:pt x="869315" y="335783"/>
                    </a:lnTo>
                    <a:lnTo>
                      <a:pt x="869315" y="348529"/>
                    </a:lnTo>
                    <a:lnTo>
                      <a:pt x="881499" y="336347"/>
                    </a:lnTo>
                    <a:lnTo>
                      <a:pt x="893682" y="336347"/>
                    </a:lnTo>
                    <a:lnTo>
                      <a:pt x="893682" y="335783"/>
                    </a:lnTo>
                    <a:close/>
                  </a:path>
                  <a:path w="894079" h="361314">
                    <a:moveTo>
                      <a:pt x="893682" y="336347"/>
                    </a:moveTo>
                    <a:lnTo>
                      <a:pt x="881499" y="336347"/>
                    </a:lnTo>
                    <a:lnTo>
                      <a:pt x="869315" y="348529"/>
                    </a:lnTo>
                    <a:lnTo>
                      <a:pt x="893682" y="348529"/>
                    </a:lnTo>
                    <a:lnTo>
                      <a:pt x="893682" y="336347"/>
                    </a:lnTo>
                    <a:close/>
                  </a:path>
                  <a:path w="894079" h="361314">
                    <a:moveTo>
                      <a:pt x="893682" y="262694"/>
                    </a:moveTo>
                    <a:lnTo>
                      <a:pt x="869315" y="262694"/>
                    </a:lnTo>
                    <a:lnTo>
                      <a:pt x="869315" y="311420"/>
                    </a:lnTo>
                    <a:lnTo>
                      <a:pt x="893682" y="311420"/>
                    </a:lnTo>
                    <a:lnTo>
                      <a:pt x="893682" y="262694"/>
                    </a:lnTo>
                    <a:close/>
                  </a:path>
                  <a:path w="894079" h="361314">
                    <a:moveTo>
                      <a:pt x="893682" y="189604"/>
                    </a:moveTo>
                    <a:lnTo>
                      <a:pt x="869315" y="189604"/>
                    </a:lnTo>
                    <a:lnTo>
                      <a:pt x="869315" y="238330"/>
                    </a:lnTo>
                    <a:lnTo>
                      <a:pt x="893682" y="238330"/>
                    </a:lnTo>
                    <a:lnTo>
                      <a:pt x="893682" y="189604"/>
                    </a:lnTo>
                    <a:close/>
                  </a:path>
                  <a:path w="894079" h="361314">
                    <a:moveTo>
                      <a:pt x="893682" y="116514"/>
                    </a:moveTo>
                    <a:lnTo>
                      <a:pt x="869315" y="116514"/>
                    </a:lnTo>
                    <a:lnTo>
                      <a:pt x="869315" y="165241"/>
                    </a:lnTo>
                    <a:lnTo>
                      <a:pt x="893682" y="165241"/>
                    </a:lnTo>
                    <a:lnTo>
                      <a:pt x="893682" y="116514"/>
                    </a:lnTo>
                    <a:close/>
                  </a:path>
                  <a:path w="894079" h="361314">
                    <a:moveTo>
                      <a:pt x="893682" y="43425"/>
                    </a:moveTo>
                    <a:lnTo>
                      <a:pt x="869315" y="43425"/>
                    </a:lnTo>
                    <a:lnTo>
                      <a:pt x="869315" y="92151"/>
                    </a:lnTo>
                    <a:lnTo>
                      <a:pt x="893682" y="92151"/>
                    </a:lnTo>
                    <a:lnTo>
                      <a:pt x="893682" y="43425"/>
                    </a:lnTo>
                    <a:close/>
                  </a:path>
                  <a:path w="894079" h="361314">
                    <a:moveTo>
                      <a:pt x="893682" y="0"/>
                    </a:moveTo>
                    <a:lnTo>
                      <a:pt x="839646" y="0"/>
                    </a:lnTo>
                    <a:lnTo>
                      <a:pt x="839646" y="24363"/>
                    </a:lnTo>
                    <a:lnTo>
                      <a:pt x="881499" y="24363"/>
                    </a:lnTo>
                    <a:lnTo>
                      <a:pt x="876197" y="19061"/>
                    </a:lnTo>
                    <a:lnTo>
                      <a:pt x="869315" y="19061"/>
                    </a:lnTo>
                    <a:lnTo>
                      <a:pt x="869315" y="12181"/>
                    </a:lnTo>
                    <a:lnTo>
                      <a:pt x="893682" y="12181"/>
                    </a:lnTo>
                    <a:lnTo>
                      <a:pt x="893682" y="0"/>
                    </a:lnTo>
                    <a:close/>
                  </a:path>
                  <a:path w="894079" h="361314">
                    <a:moveTo>
                      <a:pt x="869315" y="12181"/>
                    </a:moveTo>
                    <a:lnTo>
                      <a:pt x="869315" y="19061"/>
                    </a:lnTo>
                    <a:lnTo>
                      <a:pt x="876197" y="19061"/>
                    </a:lnTo>
                    <a:lnTo>
                      <a:pt x="869315" y="12181"/>
                    </a:lnTo>
                    <a:close/>
                  </a:path>
                  <a:path w="894079" h="361314">
                    <a:moveTo>
                      <a:pt x="893682" y="12181"/>
                    </a:moveTo>
                    <a:lnTo>
                      <a:pt x="869315" y="12181"/>
                    </a:lnTo>
                    <a:lnTo>
                      <a:pt x="876197" y="19061"/>
                    </a:lnTo>
                    <a:lnTo>
                      <a:pt x="893682" y="19061"/>
                    </a:lnTo>
                    <a:lnTo>
                      <a:pt x="893682" y="12181"/>
                    </a:lnTo>
                    <a:close/>
                  </a:path>
                  <a:path w="894079" h="361314">
                    <a:moveTo>
                      <a:pt x="815279" y="0"/>
                    </a:moveTo>
                    <a:lnTo>
                      <a:pt x="766545" y="0"/>
                    </a:lnTo>
                    <a:lnTo>
                      <a:pt x="766545" y="24363"/>
                    </a:lnTo>
                    <a:lnTo>
                      <a:pt x="815279" y="24363"/>
                    </a:lnTo>
                    <a:lnTo>
                      <a:pt x="815279" y="0"/>
                    </a:lnTo>
                    <a:close/>
                  </a:path>
                  <a:path w="894079" h="361314">
                    <a:moveTo>
                      <a:pt x="742178" y="0"/>
                    </a:moveTo>
                    <a:lnTo>
                      <a:pt x="693444" y="0"/>
                    </a:lnTo>
                    <a:lnTo>
                      <a:pt x="693444" y="24363"/>
                    </a:lnTo>
                    <a:lnTo>
                      <a:pt x="742178" y="24363"/>
                    </a:lnTo>
                    <a:lnTo>
                      <a:pt x="742178" y="0"/>
                    </a:lnTo>
                    <a:close/>
                  </a:path>
                  <a:path w="894079" h="361314">
                    <a:moveTo>
                      <a:pt x="669077" y="0"/>
                    </a:moveTo>
                    <a:lnTo>
                      <a:pt x="620343" y="0"/>
                    </a:lnTo>
                    <a:lnTo>
                      <a:pt x="620343" y="24363"/>
                    </a:lnTo>
                    <a:lnTo>
                      <a:pt x="669077" y="24363"/>
                    </a:lnTo>
                    <a:lnTo>
                      <a:pt x="669077" y="0"/>
                    </a:lnTo>
                    <a:close/>
                  </a:path>
                  <a:path w="894079" h="361314">
                    <a:moveTo>
                      <a:pt x="595976" y="0"/>
                    </a:moveTo>
                    <a:lnTo>
                      <a:pt x="547242" y="0"/>
                    </a:lnTo>
                    <a:lnTo>
                      <a:pt x="547242" y="24363"/>
                    </a:lnTo>
                    <a:lnTo>
                      <a:pt x="595976" y="24363"/>
                    </a:lnTo>
                    <a:lnTo>
                      <a:pt x="595976" y="0"/>
                    </a:lnTo>
                    <a:close/>
                  </a:path>
                  <a:path w="894079" h="361314">
                    <a:moveTo>
                      <a:pt x="522875" y="0"/>
                    </a:moveTo>
                    <a:lnTo>
                      <a:pt x="474141" y="0"/>
                    </a:lnTo>
                    <a:lnTo>
                      <a:pt x="474141" y="24363"/>
                    </a:lnTo>
                    <a:lnTo>
                      <a:pt x="522875" y="24363"/>
                    </a:lnTo>
                    <a:lnTo>
                      <a:pt x="522875" y="0"/>
                    </a:lnTo>
                    <a:close/>
                  </a:path>
                  <a:path w="894079" h="361314">
                    <a:moveTo>
                      <a:pt x="449774" y="0"/>
                    </a:moveTo>
                    <a:lnTo>
                      <a:pt x="401040" y="0"/>
                    </a:lnTo>
                    <a:lnTo>
                      <a:pt x="401040" y="24363"/>
                    </a:lnTo>
                    <a:lnTo>
                      <a:pt x="449774" y="24363"/>
                    </a:lnTo>
                    <a:lnTo>
                      <a:pt x="449774" y="0"/>
                    </a:lnTo>
                    <a:close/>
                  </a:path>
                  <a:path w="894079" h="361314">
                    <a:moveTo>
                      <a:pt x="376673" y="0"/>
                    </a:moveTo>
                    <a:lnTo>
                      <a:pt x="327939" y="0"/>
                    </a:lnTo>
                    <a:lnTo>
                      <a:pt x="327939" y="24363"/>
                    </a:lnTo>
                    <a:lnTo>
                      <a:pt x="376673" y="24363"/>
                    </a:lnTo>
                    <a:lnTo>
                      <a:pt x="376673" y="0"/>
                    </a:lnTo>
                    <a:close/>
                  </a:path>
                  <a:path w="894079" h="361314">
                    <a:moveTo>
                      <a:pt x="303572" y="0"/>
                    </a:moveTo>
                    <a:lnTo>
                      <a:pt x="254838" y="0"/>
                    </a:lnTo>
                    <a:lnTo>
                      <a:pt x="254838" y="24363"/>
                    </a:lnTo>
                    <a:lnTo>
                      <a:pt x="303572" y="24363"/>
                    </a:lnTo>
                    <a:lnTo>
                      <a:pt x="303572" y="0"/>
                    </a:lnTo>
                    <a:close/>
                  </a:path>
                  <a:path w="894079" h="361314">
                    <a:moveTo>
                      <a:pt x="230471" y="0"/>
                    </a:moveTo>
                    <a:lnTo>
                      <a:pt x="181737" y="0"/>
                    </a:lnTo>
                    <a:lnTo>
                      <a:pt x="181737" y="24363"/>
                    </a:lnTo>
                    <a:lnTo>
                      <a:pt x="230471" y="24363"/>
                    </a:lnTo>
                    <a:lnTo>
                      <a:pt x="230471" y="0"/>
                    </a:lnTo>
                    <a:close/>
                  </a:path>
                  <a:path w="894079" h="361314">
                    <a:moveTo>
                      <a:pt x="157370" y="0"/>
                    </a:moveTo>
                    <a:lnTo>
                      <a:pt x="108636" y="0"/>
                    </a:lnTo>
                    <a:lnTo>
                      <a:pt x="108636" y="24363"/>
                    </a:lnTo>
                    <a:lnTo>
                      <a:pt x="157370" y="24363"/>
                    </a:lnTo>
                    <a:lnTo>
                      <a:pt x="157370" y="0"/>
                    </a:lnTo>
                    <a:close/>
                  </a:path>
                  <a:path w="894079" h="361314">
                    <a:moveTo>
                      <a:pt x="84269" y="0"/>
                    </a:moveTo>
                    <a:lnTo>
                      <a:pt x="35535" y="0"/>
                    </a:lnTo>
                    <a:lnTo>
                      <a:pt x="35535" y="24363"/>
                    </a:lnTo>
                    <a:lnTo>
                      <a:pt x="84269" y="24363"/>
                    </a:lnTo>
                    <a:lnTo>
                      <a:pt x="84269" y="0"/>
                    </a:lnTo>
                    <a:close/>
                  </a:path>
                </a:pathLst>
              </a:custGeom>
              <a:solidFill>
                <a:srgbClr val="FF99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41" name="object 141"/>
            <p:cNvSpPr/>
            <p:nvPr/>
          </p:nvSpPr>
          <p:spPr>
            <a:xfrm>
              <a:off x="2385194" y="4366348"/>
              <a:ext cx="381000" cy="461009"/>
            </a:xfrm>
            <a:custGeom>
              <a:avLst/>
              <a:gdLst/>
              <a:ahLst/>
              <a:cxnLst/>
              <a:rect l="l" t="t" r="r" b="b"/>
              <a:pathLst>
                <a:path w="381000" h="461010">
                  <a:moveTo>
                    <a:pt x="43950" y="230548"/>
                  </a:moveTo>
                  <a:lnTo>
                    <a:pt x="100807" y="215772"/>
                  </a:lnTo>
                  <a:lnTo>
                    <a:pt x="131717" y="192875"/>
                  </a:lnTo>
                  <a:lnTo>
                    <a:pt x="159355" y="143923"/>
                  </a:lnTo>
                  <a:lnTo>
                    <a:pt x="162627" y="124297"/>
                  </a:lnTo>
                  <a:lnTo>
                    <a:pt x="162627" y="106250"/>
                  </a:lnTo>
                  <a:lnTo>
                    <a:pt x="152812" y="68690"/>
                  </a:lnTo>
                  <a:lnTo>
                    <a:pt x="117051" y="24588"/>
                  </a:lnTo>
                  <a:lnTo>
                    <a:pt x="81291" y="6541"/>
                  </a:lnTo>
                  <a:lnTo>
                    <a:pt x="63467" y="1691"/>
                  </a:lnTo>
                  <a:lnTo>
                    <a:pt x="42258" y="0"/>
                  </a:lnTo>
                </a:path>
                <a:path w="381000" h="461010">
                  <a:moveTo>
                    <a:pt x="43950" y="460983"/>
                  </a:moveTo>
                  <a:lnTo>
                    <a:pt x="100807" y="446320"/>
                  </a:lnTo>
                  <a:lnTo>
                    <a:pt x="131717" y="423423"/>
                  </a:lnTo>
                  <a:lnTo>
                    <a:pt x="159355" y="374358"/>
                  </a:lnTo>
                  <a:lnTo>
                    <a:pt x="162627" y="354733"/>
                  </a:lnTo>
                  <a:lnTo>
                    <a:pt x="162627" y="336799"/>
                  </a:lnTo>
                  <a:lnTo>
                    <a:pt x="152812" y="299126"/>
                  </a:lnTo>
                  <a:lnTo>
                    <a:pt x="117051" y="255024"/>
                  </a:lnTo>
                  <a:lnTo>
                    <a:pt x="81291" y="237090"/>
                  </a:lnTo>
                  <a:lnTo>
                    <a:pt x="63467" y="232127"/>
                  </a:lnTo>
                  <a:lnTo>
                    <a:pt x="42258" y="230548"/>
                  </a:lnTo>
                </a:path>
                <a:path w="381000" h="461010">
                  <a:moveTo>
                    <a:pt x="43950" y="460983"/>
                  </a:moveTo>
                  <a:lnTo>
                    <a:pt x="0" y="460983"/>
                  </a:lnTo>
                </a:path>
                <a:path w="381000" h="461010">
                  <a:moveTo>
                    <a:pt x="43950" y="230548"/>
                  </a:moveTo>
                  <a:lnTo>
                    <a:pt x="0" y="230548"/>
                  </a:lnTo>
                </a:path>
                <a:path w="381000" h="461010">
                  <a:moveTo>
                    <a:pt x="43950" y="0"/>
                  </a:moveTo>
                  <a:lnTo>
                    <a:pt x="0" y="0"/>
                  </a:lnTo>
                </a:path>
                <a:path w="381000" h="461010">
                  <a:moveTo>
                    <a:pt x="336580" y="230548"/>
                  </a:moveTo>
                  <a:lnTo>
                    <a:pt x="279611" y="215772"/>
                  </a:lnTo>
                  <a:lnTo>
                    <a:pt x="248814" y="192875"/>
                  </a:lnTo>
                  <a:lnTo>
                    <a:pt x="221062" y="143923"/>
                  </a:lnTo>
                  <a:lnTo>
                    <a:pt x="217904" y="124297"/>
                  </a:lnTo>
                  <a:lnTo>
                    <a:pt x="217904" y="106250"/>
                  </a:lnTo>
                  <a:lnTo>
                    <a:pt x="227605" y="68690"/>
                  </a:lnTo>
                  <a:lnTo>
                    <a:pt x="263366" y="24588"/>
                  </a:lnTo>
                  <a:lnTo>
                    <a:pt x="299127" y="6541"/>
                  </a:lnTo>
                  <a:lnTo>
                    <a:pt x="317064" y="1691"/>
                  </a:lnTo>
                  <a:lnTo>
                    <a:pt x="338159" y="0"/>
                  </a:lnTo>
                </a:path>
                <a:path w="381000" h="461010">
                  <a:moveTo>
                    <a:pt x="336580" y="460983"/>
                  </a:moveTo>
                  <a:lnTo>
                    <a:pt x="279611" y="446320"/>
                  </a:lnTo>
                  <a:lnTo>
                    <a:pt x="248814" y="423423"/>
                  </a:lnTo>
                  <a:lnTo>
                    <a:pt x="221062" y="374358"/>
                  </a:lnTo>
                  <a:lnTo>
                    <a:pt x="217904" y="354733"/>
                  </a:lnTo>
                  <a:lnTo>
                    <a:pt x="217904" y="336799"/>
                  </a:lnTo>
                  <a:lnTo>
                    <a:pt x="227605" y="299126"/>
                  </a:lnTo>
                  <a:lnTo>
                    <a:pt x="263366" y="255024"/>
                  </a:lnTo>
                  <a:lnTo>
                    <a:pt x="299127" y="237090"/>
                  </a:lnTo>
                  <a:lnTo>
                    <a:pt x="317064" y="232127"/>
                  </a:lnTo>
                  <a:lnTo>
                    <a:pt x="338159" y="230548"/>
                  </a:lnTo>
                </a:path>
                <a:path w="381000" h="461010">
                  <a:moveTo>
                    <a:pt x="336580" y="460983"/>
                  </a:moveTo>
                  <a:lnTo>
                    <a:pt x="380463" y="460983"/>
                  </a:lnTo>
                </a:path>
                <a:path w="381000" h="461010">
                  <a:moveTo>
                    <a:pt x="336580" y="230548"/>
                  </a:moveTo>
                  <a:lnTo>
                    <a:pt x="380463" y="230548"/>
                  </a:lnTo>
                </a:path>
                <a:path w="381000" h="461010">
                  <a:moveTo>
                    <a:pt x="336580" y="0"/>
                  </a:moveTo>
                  <a:lnTo>
                    <a:pt x="380463" y="0"/>
                  </a:lnTo>
                </a:path>
              </a:pathLst>
            </a:custGeom>
            <a:ln w="24365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42" name="object 142"/>
            <p:cNvGrpSpPr/>
            <p:nvPr/>
          </p:nvGrpSpPr>
          <p:grpSpPr>
            <a:xfrm>
              <a:off x="2385194" y="4986482"/>
              <a:ext cx="742950" cy="487045"/>
              <a:chOff x="2385194" y="4986482"/>
              <a:chExt cx="742950" cy="487045"/>
            </a:xfrm>
          </p:grpSpPr>
          <p:sp>
            <p:nvSpPr>
              <p:cNvPr id="143" name="object 143"/>
              <p:cNvSpPr/>
              <p:nvPr/>
            </p:nvSpPr>
            <p:spPr>
              <a:xfrm>
                <a:off x="2385194" y="4998665"/>
                <a:ext cx="381000" cy="462915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462914">
                    <a:moveTo>
                      <a:pt x="43950" y="230548"/>
                    </a:moveTo>
                    <a:lnTo>
                      <a:pt x="100807" y="215772"/>
                    </a:lnTo>
                    <a:lnTo>
                      <a:pt x="131717" y="192988"/>
                    </a:lnTo>
                    <a:lnTo>
                      <a:pt x="159355" y="143923"/>
                    </a:lnTo>
                    <a:lnTo>
                      <a:pt x="162627" y="124297"/>
                    </a:lnTo>
                    <a:lnTo>
                      <a:pt x="162627" y="106250"/>
                    </a:lnTo>
                    <a:lnTo>
                      <a:pt x="152812" y="68690"/>
                    </a:lnTo>
                    <a:lnTo>
                      <a:pt x="117051" y="24588"/>
                    </a:lnTo>
                    <a:lnTo>
                      <a:pt x="81291" y="6541"/>
                    </a:lnTo>
                    <a:lnTo>
                      <a:pt x="63467" y="1691"/>
                    </a:lnTo>
                    <a:lnTo>
                      <a:pt x="42258" y="0"/>
                    </a:lnTo>
                  </a:path>
                  <a:path w="381000" h="462914">
                    <a:moveTo>
                      <a:pt x="43950" y="461028"/>
                    </a:moveTo>
                    <a:lnTo>
                      <a:pt x="100807" y="446309"/>
                    </a:lnTo>
                    <a:lnTo>
                      <a:pt x="131717" y="423423"/>
                    </a:lnTo>
                    <a:lnTo>
                      <a:pt x="159355" y="374358"/>
                    </a:lnTo>
                    <a:lnTo>
                      <a:pt x="162627" y="354733"/>
                    </a:lnTo>
                    <a:lnTo>
                      <a:pt x="162627" y="336799"/>
                    </a:lnTo>
                    <a:lnTo>
                      <a:pt x="152812" y="299239"/>
                    </a:lnTo>
                    <a:lnTo>
                      <a:pt x="117051" y="255024"/>
                    </a:lnTo>
                    <a:lnTo>
                      <a:pt x="81291" y="237090"/>
                    </a:lnTo>
                    <a:lnTo>
                      <a:pt x="63467" y="232127"/>
                    </a:lnTo>
                    <a:lnTo>
                      <a:pt x="42258" y="230548"/>
                    </a:lnTo>
                  </a:path>
                  <a:path w="381000" h="462914">
                    <a:moveTo>
                      <a:pt x="43950" y="461028"/>
                    </a:moveTo>
                    <a:lnTo>
                      <a:pt x="0" y="461028"/>
                    </a:lnTo>
                  </a:path>
                  <a:path w="381000" h="462914">
                    <a:moveTo>
                      <a:pt x="43950" y="230548"/>
                    </a:moveTo>
                    <a:lnTo>
                      <a:pt x="0" y="230548"/>
                    </a:lnTo>
                  </a:path>
                  <a:path w="381000" h="462914">
                    <a:moveTo>
                      <a:pt x="43950" y="0"/>
                    </a:moveTo>
                    <a:lnTo>
                      <a:pt x="0" y="0"/>
                    </a:lnTo>
                  </a:path>
                  <a:path w="381000" h="462914">
                    <a:moveTo>
                      <a:pt x="336580" y="231901"/>
                    </a:moveTo>
                    <a:lnTo>
                      <a:pt x="279611" y="217238"/>
                    </a:lnTo>
                    <a:lnTo>
                      <a:pt x="248814" y="194341"/>
                    </a:lnTo>
                    <a:lnTo>
                      <a:pt x="221062" y="145276"/>
                    </a:lnTo>
                    <a:lnTo>
                      <a:pt x="217904" y="125651"/>
                    </a:lnTo>
                    <a:lnTo>
                      <a:pt x="217904" y="107717"/>
                    </a:lnTo>
                    <a:lnTo>
                      <a:pt x="227605" y="70157"/>
                    </a:lnTo>
                    <a:lnTo>
                      <a:pt x="263366" y="25942"/>
                    </a:lnTo>
                    <a:lnTo>
                      <a:pt x="299127" y="8008"/>
                    </a:lnTo>
                    <a:lnTo>
                      <a:pt x="317064" y="3045"/>
                    </a:lnTo>
                    <a:lnTo>
                      <a:pt x="338159" y="1466"/>
                    </a:lnTo>
                  </a:path>
                  <a:path w="381000" h="462914">
                    <a:moveTo>
                      <a:pt x="336580" y="462438"/>
                    </a:moveTo>
                    <a:lnTo>
                      <a:pt x="279611" y="447719"/>
                    </a:lnTo>
                    <a:lnTo>
                      <a:pt x="248814" y="424833"/>
                    </a:lnTo>
                    <a:lnTo>
                      <a:pt x="221062" y="375825"/>
                    </a:lnTo>
                    <a:lnTo>
                      <a:pt x="217904" y="356199"/>
                    </a:lnTo>
                    <a:lnTo>
                      <a:pt x="217904" y="338152"/>
                    </a:lnTo>
                    <a:lnTo>
                      <a:pt x="227605" y="300592"/>
                    </a:lnTo>
                    <a:lnTo>
                      <a:pt x="263366" y="256490"/>
                    </a:lnTo>
                    <a:lnTo>
                      <a:pt x="299127" y="238443"/>
                    </a:lnTo>
                    <a:lnTo>
                      <a:pt x="317064" y="233593"/>
                    </a:lnTo>
                    <a:lnTo>
                      <a:pt x="338159" y="231901"/>
                    </a:lnTo>
                  </a:path>
                  <a:path w="381000" h="462914">
                    <a:moveTo>
                      <a:pt x="336580" y="462438"/>
                    </a:moveTo>
                    <a:lnTo>
                      <a:pt x="380463" y="462438"/>
                    </a:lnTo>
                  </a:path>
                  <a:path w="381000" h="462914">
                    <a:moveTo>
                      <a:pt x="336580" y="231901"/>
                    </a:moveTo>
                    <a:lnTo>
                      <a:pt x="380463" y="231901"/>
                    </a:lnTo>
                  </a:path>
                  <a:path w="381000" h="462914">
                    <a:moveTo>
                      <a:pt x="336580" y="1466"/>
                    </a:moveTo>
                    <a:lnTo>
                      <a:pt x="380463" y="1466"/>
                    </a:lnTo>
                  </a:path>
                </a:pathLst>
              </a:custGeom>
              <a:ln w="24365">
                <a:solidFill>
                  <a:srgbClr val="339933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4" name="object 144"/>
              <p:cNvSpPr/>
              <p:nvPr/>
            </p:nvSpPr>
            <p:spPr>
              <a:xfrm>
                <a:off x="2738470" y="4998890"/>
                <a:ext cx="389255" cy="0"/>
              </a:xfrm>
              <a:custGeom>
                <a:avLst/>
                <a:gdLst/>
                <a:ahLst/>
                <a:cxnLst/>
                <a:rect l="l" t="t" r="r" b="b"/>
                <a:pathLst>
                  <a:path w="389255">
                    <a:moveTo>
                      <a:pt x="389195" y="0"/>
                    </a:moveTo>
                    <a:lnTo>
                      <a:pt x="0" y="0"/>
                    </a:lnTo>
                  </a:path>
                </a:pathLst>
              </a:custGeom>
              <a:ln w="23979">
                <a:solidFill>
                  <a:srgbClr val="339933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45" name="object 145"/>
            <p:cNvGrpSpPr/>
            <p:nvPr/>
          </p:nvGrpSpPr>
          <p:grpSpPr>
            <a:xfrm>
              <a:off x="2270973" y="5616045"/>
              <a:ext cx="2246630" cy="488315"/>
              <a:chOff x="2270973" y="5616045"/>
              <a:chExt cx="2246630" cy="488315"/>
            </a:xfrm>
          </p:grpSpPr>
          <p:sp>
            <p:nvSpPr>
              <p:cNvPr id="146" name="object 146"/>
              <p:cNvSpPr/>
              <p:nvPr/>
            </p:nvSpPr>
            <p:spPr>
              <a:xfrm>
                <a:off x="2385194" y="5628228"/>
                <a:ext cx="381000" cy="46355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463550">
                    <a:moveTo>
                      <a:pt x="336580" y="230491"/>
                    </a:moveTo>
                    <a:lnTo>
                      <a:pt x="279611" y="215783"/>
                    </a:lnTo>
                    <a:lnTo>
                      <a:pt x="248814" y="192898"/>
                    </a:lnTo>
                    <a:lnTo>
                      <a:pt x="221062" y="143855"/>
                    </a:lnTo>
                    <a:lnTo>
                      <a:pt x="217904" y="124241"/>
                    </a:lnTo>
                    <a:lnTo>
                      <a:pt x="217904" y="106262"/>
                    </a:lnTo>
                    <a:lnTo>
                      <a:pt x="227605" y="68656"/>
                    </a:lnTo>
                    <a:lnTo>
                      <a:pt x="263366" y="24521"/>
                    </a:lnTo>
                    <a:lnTo>
                      <a:pt x="299127" y="6541"/>
                    </a:lnTo>
                    <a:lnTo>
                      <a:pt x="317064" y="1635"/>
                    </a:lnTo>
                    <a:lnTo>
                      <a:pt x="338159" y="0"/>
                    </a:lnTo>
                  </a:path>
                  <a:path w="381000" h="463550">
                    <a:moveTo>
                      <a:pt x="336580" y="460983"/>
                    </a:moveTo>
                    <a:lnTo>
                      <a:pt x="279611" y="446275"/>
                    </a:lnTo>
                    <a:lnTo>
                      <a:pt x="248814" y="423389"/>
                    </a:lnTo>
                    <a:lnTo>
                      <a:pt x="221062" y="374347"/>
                    </a:lnTo>
                    <a:lnTo>
                      <a:pt x="217904" y="354733"/>
                    </a:lnTo>
                    <a:lnTo>
                      <a:pt x="217904" y="336753"/>
                    </a:lnTo>
                    <a:lnTo>
                      <a:pt x="227605" y="299148"/>
                    </a:lnTo>
                    <a:lnTo>
                      <a:pt x="263366" y="255013"/>
                    </a:lnTo>
                    <a:lnTo>
                      <a:pt x="299127" y="237033"/>
                    </a:lnTo>
                    <a:lnTo>
                      <a:pt x="317064" y="232127"/>
                    </a:lnTo>
                    <a:lnTo>
                      <a:pt x="338159" y="230491"/>
                    </a:lnTo>
                  </a:path>
                  <a:path w="381000" h="463550">
                    <a:moveTo>
                      <a:pt x="336580" y="460983"/>
                    </a:moveTo>
                    <a:lnTo>
                      <a:pt x="380463" y="460983"/>
                    </a:lnTo>
                  </a:path>
                  <a:path w="381000" h="463550">
                    <a:moveTo>
                      <a:pt x="336580" y="230491"/>
                    </a:moveTo>
                    <a:lnTo>
                      <a:pt x="380463" y="230491"/>
                    </a:lnTo>
                  </a:path>
                  <a:path w="381000" h="463550">
                    <a:moveTo>
                      <a:pt x="336580" y="0"/>
                    </a:moveTo>
                    <a:lnTo>
                      <a:pt x="380463" y="0"/>
                    </a:lnTo>
                  </a:path>
                  <a:path w="381000" h="463550">
                    <a:moveTo>
                      <a:pt x="43950" y="232612"/>
                    </a:moveTo>
                    <a:lnTo>
                      <a:pt x="100807" y="217892"/>
                    </a:lnTo>
                    <a:lnTo>
                      <a:pt x="131717" y="195007"/>
                    </a:lnTo>
                    <a:lnTo>
                      <a:pt x="159355" y="145976"/>
                    </a:lnTo>
                    <a:lnTo>
                      <a:pt x="162627" y="126350"/>
                    </a:lnTo>
                    <a:lnTo>
                      <a:pt x="162627" y="108371"/>
                    </a:lnTo>
                    <a:lnTo>
                      <a:pt x="152812" y="70777"/>
                    </a:lnTo>
                    <a:lnTo>
                      <a:pt x="117051" y="26641"/>
                    </a:lnTo>
                    <a:lnTo>
                      <a:pt x="81291" y="8662"/>
                    </a:lnTo>
                    <a:lnTo>
                      <a:pt x="63467" y="3755"/>
                    </a:lnTo>
                    <a:lnTo>
                      <a:pt x="42258" y="2120"/>
                    </a:lnTo>
                  </a:path>
                  <a:path w="381000" h="463550">
                    <a:moveTo>
                      <a:pt x="43950" y="463104"/>
                    </a:moveTo>
                    <a:lnTo>
                      <a:pt x="100807" y="448384"/>
                    </a:lnTo>
                    <a:lnTo>
                      <a:pt x="131717" y="425499"/>
                    </a:lnTo>
                    <a:lnTo>
                      <a:pt x="159355" y="376456"/>
                    </a:lnTo>
                    <a:lnTo>
                      <a:pt x="162627" y="356842"/>
                    </a:lnTo>
                    <a:lnTo>
                      <a:pt x="162627" y="338863"/>
                    </a:lnTo>
                    <a:lnTo>
                      <a:pt x="152812" y="301269"/>
                    </a:lnTo>
                    <a:lnTo>
                      <a:pt x="117051" y="257133"/>
                    </a:lnTo>
                    <a:lnTo>
                      <a:pt x="81291" y="239143"/>
                    </a:lnTo>
                    <a:lnTo>
                      <a:pt x="63467" y="234247"/>
                    </a:lnTo>
                    <a:lnTo>
                      <a:pt x="42258" y="232612"/>
                    </a:lnTo>
                  </a:path>
                  <a:path w="381000" h="463550">
                    <a:moveTo>
                      <a:pt x="43950" y="463104"/>
                    </a:moveTo>
                    <a:lnTo>
                      <a:pt x="0" y="463104"/>
                    </a:lnTo>
                  </a:path>
                  <a:path w="381000" h="463550">
                    <a:moveTo>
                      <a:pt x="43950" y="232612"/>
                    </a:moveTo>
                    <a:lnTo>
                      <a:pt x="0" y="232612"/>
                    </a:lnTo>
                  </a:path>
                  <a:path w="381000" h="463550">
                    <a:moveTo>
                      <a:pt x="43950" y="2120"/>
                    </a:moveTo>
                    <a:lnTo>
                      <a:pt x="0" y="2120"/>
                    </a:lnTo>
                  </a:path>
                </a:pathLst>
              </a:custGeom>
              <a:ln w="24365">
                <a:solidFill>
                  <a:srgbClr val="339933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7" name="object 147"/>
              <p:cNvSpPr/>
              <p:nvPr/>
            </p:nvSpPr>
            <p:spPr>
              <a:xfrm>
                <a:off x="2270973" y="5628882"/>
                <a:ext cx="2246630" cy="463550"/>
              </a:xfrm>
              <a:custGeom>
                <a:avLst/>
                <a:gdLst/>
                <a:ahLst/>
                <a:cxnLst/>
                <a:rect l="l" t="t" r="r" b="b"/>
                <a:pathLst>
                  <a:path w="2246629" h="463550">
                    <a:moveTo>
                      <a:pt x="777273" y="0"/>
                    </a:moveTo>
                    <a:lnTo>
                      <a:pt x="456892" y="0"/>
                    </a:lnTo>
                  </a:path>
                  <a:path w="2246629" h="463550">
                    <a:moveTo>
                      <a:pt x="778401" y="401823"/>
                    </a:moveTo>
                    <a:lnTo>
                      <a:pt x="2246288" y="401823"/>
                    </a:lnTo>
                  </a:path>
                  <a:path w="2246629" h="463550">
                    <a:moveTo>
                      <a:pt x="628251" y="461040"/>
                    </a:moveTo>
                    <a:lnTo>
                      <a:pt x="456892" y="461040"/>
                    </a:lnTo>
                  </a:path>
                  <a:path w="2246629" h="463550">
                    <a:moveTo>
                      <a:pt x="171370" y="463149"/>
                    </a:moveTo>
                    <a:lnTo>
                      <a:pt x="0" y="463149"/>
                    </a:lnTo>
                  </a:path>
                  <a:path w="2246629" h="463550">
                    <a:moveTo>
                      <a:pt x="856692" y="281271"/>
                    </a:moveTo>
                    <a:lnTo>
                      <a:pt x="2081360" y="281271"/>
                    </a:lnTo>
                  </a:path>
                  <a:path w="2246629" h="463550">
                    <a:moveTo>
                      <a:pt x="964538" y="145919"/>
                    </a:moveTo>
                    <a:lnTo>
                      <a:pt x="1922749" y="145919"/>
                    </a:lnTo>
                  </a:path>
                </a:pathLst>
              </a:custGeom>
              <a:ln w="23981">
                <a:solidFill>
                  <a:srgbClr val="339933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48" name="object 148"/>
            <p:cNvGrpSpPr/>
            <p:nvPr/>
          </p:nvGrpSpPr>
          <p:grpSpPr>
            <a:xfrm>
              <a:off x="6011095" y="1380613"/>
              <a:ext cx="1801495" cy="1750695"/>
              <a:chOff x="6011095" y="1380613"/>
              <a:chExt cx="1801495" cy="1750695"/>
            </a:xfrm>
          </p:grpSpPr>
          <p:sp>
            <p:nvSpPr>
              <p:cNvPr id="149" name="object 149"/>
              <p:cNvSpPr/>
              <p:nvPr/>
            </p:nvSpPr>
            <p:spPr>
              <a:xfrm>
                <a:off x="6023278" y="1392795"/>
                <a:ext cx="0" cy="1705610"/>
              </a:xfrm>
              <a:custGeom>
                <a:avLst/>
                <a:gdLst/>
                <a:ahLst/>
                <a:cxnLst/>
                <a:rect l="l" t="t" r="r" b="b"/>
                <a:pathLst>
                  <a:path h="1705610">
                    <a:moveTo>
                      <a:pt x="0" y="0"/>
                    </a:moveTo>
                    <a:lnTo>
                      <a:pt x="0" y="1705425"/>
                    </a:lnTo>
                  </a:path>
                </a:pathLst>
              </a:custGeom>
              <a:ln w="24367">
                <a:solidFill>
                  <a:srgbClr val="0000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0" name="object 150"/>
              <p:cNvSpPr/>
              <p:nvPr/>
            </p:nvSpPr>
            <p:spPr>
              <a:xfrm>
                <a:off x="6051707" y="3118523"/>
                <a:ext cx="170624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706245">
                    <a:moveTo>
                      <a:pt x="0" y="0"/>
                    </a:moveTo>
                    <a:lnTo>
                      <a:pt x="1705690" y="0"/>
                    </a:lnTo>
                  </a:path>
                </a:pathLst>
              </a:custGeom>
              <a:ln w="24363">
                <a:solidFill>
                  <a:srgbClr val="0000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1" name="object 151"/>
              <p:cNvSpPr/>
              <p:nvPr/>
            </p:nvSpPr>
            <p:spPr>
              <a:xfrm>
                <a:off x="7800040" y="1407006"/>
                <a:ext cx="0" cy="1705610"/>
              </a:xfrm>
              <a:custGeom>
                <a:avLst/>
                <a:gdLst/>
                <a:ahLst/>
                <a:cxnLst/>
                <a:rect l="l" t="t" r="r" b="b"/>
                <a:pathLst>
                  <a:path h="1705610">
                    <a:moveTo>
                      <a:pt x="0" y="0"/>
                    </a:moveTo>
                    <a:lnTo>
                      <a:pt x="0" y="1705425"/>
                    </a:lnTo>
                  </a:path>
                </a:pathLst>
              </a:custGeom>
              <a:ln w="24367">
                <a:solidFill>
                  <a:srgbClr val="0000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2" name="object 152"/>
              <p:cNvSpPr/>
              <p:nvPr/>
            </p:nvSpPr>
            <p:spPr>
              <a:xfrm>
                <a:off x="6059829" y="1392795"/>
                <a:ext cx="170624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706245">
                    <a:moveTo>
                      <a:pt x="0" y="0"/>
                    </a:moveTo>
                    <a:lnTo>
                      <a:pt x="1705690" y="0"/>
                    </a:lnTo>
                  </a:path>
                </a:pathLst>
              </a:custGeom>
              <a:ln w="24363">
                <a:solidFill>
                  <a:srgbClr val="00000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54" name="object 154"/>
            <p:cNvSpPr txBox="1"/>
            <p:nvPr/>
          </p:nvSpPr>
          <p:spPr>
            <a:xfrm>
              <a:off x="2681774" y="964801"/>
              <a:ext cx="327660" cy="3302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000" spc="-125" dirty="0">
                  <a:latin typeface="Arial Unicode MS"/>
                  <a:cs typeface="Arial Unicode MS"/>
                </a:rPr>
                <a:t>CT</a:t>
              </a:r>
              <a:endParaRPr sz="2000">
                <a:latin typeface="Arial Unicode MS"/>
                <a:cs typeface="Arial Unicode MS"/>
              </a:endParaRPr>
            </a:p>
          </p:txBody>
        </p:sp>
        <p:sp>
          <p:nvSpPr>
            <p:cNvPr id="156" name="object 156"/>
            <p:cNvSpPr txBox="1"/>
            <p:nvPr/>
          </p:nvSpPr>
          <p:spPr>
            <a:xfrm>
              <a:off x="6251766" y="1898994"/>
              <a:ext cx="1396339" cy="936795"/>
            </a:xfrm>
            <a:prstGeom prst="rect">
              <a:avLst/>
            </a:prstGeom>
          </p:spPr>
          <p:txBody>
            <a:bodyPr vert="horz" wrap="square" lIns="0" tIns="33655" rIns="0" bIns="0" rtlCol="0">
              <a:spAutoFit/>
            </a:bodyPr>
            <a:lstStyle/>
            <a:p>
              <a:pPr marL="80010">
                <a:lnSpc>
                  <a:spcPct val="100000"/>
                </a:lnSpc>
                <a:spcBef>
                  <a:spcPts val="265"/>
                </a:spcBef>
              </a:pPr>
              <a:r>
                <a:rPr lang="en-US" sz="1800" b="1" spc="-10" dirty="0" err="1" smtClean="0">
                  <a:latin typeface="Arial Unicode MS"/>
                  <a:cs typeface="Arial Unicode MS"/>
                </a:rPr>
                <a:t>Equipo</a:t>
              </a:r>
              <a:r>
                <a:rPr lang="en-US" sz="1800" b="1" spc="-10" dirty="0" smtClean="0">
                  <a:latin typeface="Arial Unicode MS"/>
                  <a:cs typeface="Arial Unicode MS"/>
                </a:rPr>
                <a:t> </a:t>
              </a:r>
              <a:r>
                <a:rPr sz="1900" b="1" spc="60" dirty="0" err="1" smtClean="0">
                  <a:latin typeface="Arial Unicode MS"/>
                  <a:cs typeface="Arial Unicode MS"/>
                </a:rPr>
                <a:t>Protegido</a:t>
              </a:r>
              <a:endParaRPr sz="1900" b="1" dirty="0">
                <a:latin typeface="Arial Unicode MS"/>
                <a:cs typeface="Arial Unicode MS"/>
              </a:endParaRPr>
            </a:p>
            <a:p>
              <a:pPr marL="12700">
                <a:lnSpc>
                  <a:spcPct val="100000"/>
                </a:lnSpc>
                <a:spcBef>
                  <a:spcPts val="180"/>
                </a:spcBef>
              </a:pPr>
              <a:endParaRPr sz="2000" dirty="0">
                <a:latin typeface="Arial Unicode MS"/>
                <a:cs typeface="Arial Unicode MS"/>
              </a:endParaRPr>
            </a:p>
          </p:txBody>
        </p:sp>
        <p:sp>
          <p:nvSpPr>
            <p:cNvPr id="157" name="object 157"/>
            <p:cNvSpPr txBox="1"/>
            <p:nvPr/>
          </p:nvSpPr>
          <p:spPr>
            <a:xfrm>
              <a:off x="3990034" y="2385152"/>
              <a:ext cx="646430" cy="2387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40" dirty="0">
                  <a:latin typeface="Arial Unicode MS"/>
                  <a:cs typeface="Arial Unicode MS"/>
                </a:rPr>
                <a:t>Control</a:t>
              </a:r>
              <a:endParaRPr sz="1400">
                <a:latin typeface="Arial Unicode MS"/>
                <a:cs typeface="Arial Unicode MS"/>
              </a:endParaRPr>
            </a:p>
          </p:txBody>
        </p:sp>
        <p:sp>
          <p:nvSpPr>
            <p:cNvPr id="158" name="object 158"/>
            <p:cNvSpPr txBox="1"/>
            <p:nvPr/>
          </p:nvSpPr>
          <p:spPr>
            <a:xfrm>
              <a:off x="4878640" y="3477259"/>
              <a:ext cx="535940" cy="3302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000" spc="-20" dirty="0">
                  <a:latin typeface="Arial Unicode MS"/>
                  <a:cs typeface="Arial Unicode MS"/>
                </a:rPr>
                <a:t>Relé</a:t>
              </a:r>
              <a:endParaRPr sz="2000">
                <a:latin typeface="Arial Unicode MS"/>
                <a:cs typeface="Arial Unicode MS"/>
              </a:endParaRPr>
            </a:p>
          </p:txBody>
        </p:sp>
        <p:sp>
          <p:nvSpPr>
            <p:cNvPr id="159" name="object 159"/>
            <p:cNvSpPr txBox="1"/>
            <p:nvPr/>
          </p:nvSpPr>
          <p:spPr>
            <a:xfrm>
              <a:off x="1885052" y="4450096"/>
              <a:ext cx="319405" cy="3302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000" spc="-105" dirty="0">
                  <a:latin typeface="Arial Unicode MS"/>
                  <a:cs typeface="Arial Unicode MS"/>
                </a:rPr>
                <a:t>VT</a:t>
              </a:r>
              <a:endParaRPr sz="2000">
                <a:latin typeface="Arial Unicode MS"/>
                <a:cs typeface="Arial Unicode MS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80975" y="1670910"/>
            <a:ext cx="575945" cy="566420"/>
          </a:xfrm>
          <a:custGeom>
            <a:avLst/>
            <a:gdLst/>
            <a:ahLst/>
            <a:cxnLst/>
            <a:rect l="l" t="t" r="r" b="b"/>
            <a:pathLst>
              <a:path w="575945" h="566419">
                <a:moveTo>
                  <a:pt x="575434" y="283046"/>
                </a:moveTo>
                <a:lnTo>
                  <a:pt x="571666" y="237142"/>
                </a:lnTo>
                <a:lnTo>
                  <a:pt x="560759" y="193593"/>
                </a:lnTo>
                <a:lnTo>
                  <a:pt x="543306" y="152984"/>
                </a:lnTo>
                <a:lnTo>
                  <a:pt x="519900" y="115896"/>
                </a:lnTo>
                <a:lnTo>
                  <a:pt x="491136" y="82914"/>
                </a:lnTo>
                <a:lnTo>
                  <a:pt x="457607" y="54620"/>
                </a:lnTo>
                <a:lnTo>
                  <a:pt x="419907" y="31599"/>
                </a:lnTo>
                <a:lnTo>
                  <a:pt x="378629" y="14432"/>
                </a:lnTo>
                <a:lnTo>
                  <a:pt x="334368" y="3705"/>
                </a:lnTo>
                <a:lnTo>
                  <a:pt x="287717" y="0"/>
                </a:lnTo>
                <a:lnTo>
                  <a:pt x="241065" y="3705"/>
                </a:lnTo>
                <a:lnTo>
                  <a:pt x="196804" y="14432"/>
                </a:lnTo>
                <a:lnTo>
                  <a:pt x="155527" y="31599"/>
                </a:lnTo>
                <a:lnTo>
                  <a:pt x="117827" y="54620"/>
                </a:lnTo>
                <a:lnTo>
                  <a:pt x="84298" y="82914"/>
                </a:lnTo>
                <a:lnTo>
                  <a:pt x="55534" y="115896"/>
                </a:lnTo>
                <a:lnTo>
                  <a:pt x="32128" y="152984"/>
                </a:lnTo>
                <a:lnTo>
                  <a:pt x="14675" y="193593"/>
                </a:lnTo>
                <a:lnTo>
                  <a:pt x="3767" y="237142"/>
                </a:lnTo>
                <a:lnTo>
                  <a:pt x="0" y="283046"/>
                </a:lnTo>
                <a:lnTo>
                  <a:pt x="3767" y="328946"/>
                </a:lnTo>
                <a:lnTo>
                  <a:pt x="14675" y="372485"/>
                </a:lnTo>
                <a:lnTo>
                  <a:pt x="32128" y="413080"/>
                </a:lnTo>
                <a:lnTo>
                  <a:pt x="55534" y="450151"/>
                </a:lnTo>
                <a:lnTo>
                  <a:pt x="84298" y="483114"/>
                </a:lnTo>
                <a:lnTo>
                  <a:pt x="117827" y="511389"/>
                </a:lnTo>
                <a:lnTo>
                  <a:pt x="155527" y="534393"/>
                </a:lnTo>
                <a:lnTo>
                  <a:pt x="196804" y="551545"/>
                </a:lnTo>
                <a:lnTo>
                  <a:pt x="241065" y="562263"/>
                </a:lnTo>
                <a:lnTo>
                  <a:pt x="287717" y="565965"/>
                </a:lnTo>
                <a:lnTo>
                  <a:pt x="334368" y="562263"/>
                </a:lnTo>
                <a:lnTo>
                  <a:pt x="378629" y="551545"/>
                </a:lnTo>
                <a:lnTo>
                  <a:pt x="419907" y="534393"/>
                </a:lnTo>
                <a:lnTo>
                  <a:pt x="457607" y="511389"/>
                </a:lnTo>
                <a:lnTo>
                  <a:pt x="491136" y="483114"/>
                </a:lnTo>
                <a:lnTo>
                  <a:pt x="519900" y="450151"/>
                </a:lnTo>
                <a:lnTo>
                  <a:pt x="543306" y="413080"/>
                </a:lnTo>
                <a:lnTo>
                  <a:pt x="560759" y="372485"/>
                </a:lnTo>
                <a:lnTo>
                  <a:pt x="571666" y="328946"/>
                </a:lnTo>
                <a:lnTo>
                  <a:pt x="575434" y="283046"/>
                </a:lnTo>
                <a:close/>
              </a:path>
            </a:pathLst>
          </a:custGeom>
          <a:ln w="269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42883" y="3193591"/>
            <a:ext cx="431800" cy="27305"/>
          </a:xfrm>
          <a:custGeom>
            <a:avLst/>
            <a:gdLst/>
            <a:ahLst/>
            <a:cxnLst/>
            <a:rect l="l" t="t" r="r" b="b"/>
            <a:pathLst>
              <a:path w="431800" h="27305">
                <a:moveTo>
                  <a:pt x="0" y="26948"/>
                </a:moveTo>
                <a:lnTo>
                  <a:pt x="431575" y="26948"/>
                </a:lnTo>
                <a:lnTo>
                  <a:pt x="431575" y="0"/>
                </a:lnTo>
                <a:lnTo>
                  <a:pt x="0" y="0"/>
                </a:lnTo>
                <a:lnTo>
                  <a:pt x="0" y="269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42883" y="3319333"/>
            <a:ext cx="431800" cy="27305"/>
          </a:xfrm>
          <a:custGeom>
            <a:avLst/>
            <a:gdLst/>
            <a:ahLst/>
            <a:cxnLst/>
            <a:rect l="l" t="t" r="r" b="b"/>
            <a:pathLst>
              <a:path w="431800" h="27304">
                <a:moveTo>
                  <a:pt x="0" y="26948"/>
                </a:moveTo>
                <a:lnTo>
                  <a:pt x="431575" y="26948"/>
                </a:lnTo>
                <a:lnTo>
                  <a:pt x="431575" y="0"/>
                </a:lnTo>
                <a:lnTo>
                  <a:pt x="0" y="0"/>
                </a:lnTo>
                <a:lnTo>
                  <a:pt x="0" y="269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42883" y="3193591"/>
            <a:ext cx="431800" cy="27305"/>
          </a:xfrm>
          <a:custGeom>
            <a:avLst/>
            <a:gdLst/>
            <a:ahLst/>
            <a:cxnLst/>
            <a:rect l="l" t="t" r="r" b="b"/>
            <a:pathLst>
              <a:path w="431800" h="27305">
                <a:moveTo>
                  <a:pt x="0" y="26948"/>
                </a:moveTo>
                <a:lnTo>
                  <a:pt x="431575" y="26948"/>
                </a:lnTo>
                <a:lnTo>
                  <a:pt x="431575" y="0"/>
                </a:lnTo>
                <a:lnTo>
                  <a:pt x="0" y="0"/>
                </a:lnTo>
                <a:lnTo>
                  <a:pt x="0" y="269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42883" y="3319333"/>
            <a:ext cx="431800" cy="27305"/>
          </a:xfrm>
          <a:custGeom>
            <a:avLst/>
            <a:gdLst/>
            <a:ahLst/>
            <a:cxnLst/>
            <a:rect l="l" t="t" r="r" b="b"/>
            <a:pathLst>
              <a:path w="431800" h="27304">
                <a:moveTo>
                  <a:pt x="0" y="26948"/>
                </a:moveTo>
                <a:lnTo>
                  <a:pt x="431575" y="26948"/>
                </a:lnTo>
                <a:lnTo>
                  <a:pt x="431575" y="0"/>
                </a:lnTo>
                <a:lnTo>
                  <a:pt x="0" y="0"/>
                </a:lnTo>
                <a:lnTo>
                  <a:pt x="0" y="269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06752" y="3193591"/>
            <a:ext cx="431800" cy="27305"/>
          </a:xfrm>
          <a:custGeom>
            <a:avLst/>
            <a:gdLst/>
            <a:ahLst/>
            <a:cxnLst/>
            <a:rect l="l" t="t" r="r" b="b"/>
            <a:pathLst>
              <a:path w="431800" h="27305">
                <a:moveTo>
                  <a:pt x="0" y="26948"/>
                </a:moveTo>
                <a:lnTo>
                  <a:pt x="431575" y="26948"/>
                </a:lnTo>
                <a:lnTo>
                  <a:pt x="431575" y="0"/>
                </a:lnTo>
                <a:lnTo>
                  <a:pt x="0" y="0"/>
                </a:lnTo>
                <a:lnTo>
                  <a:pt x="0" y="269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06752" y="3319333"/>
            <a:ext cx="431800" cy="27305"/>
          </a:xfrm>
          <a:custGeom>
            <a:avLst/>
            <a:gdLst/>
            <a:ahLst/>
            <a:cxnLst/>
            <a:rect l="l" t="t" r="r" b="b"/>
            <a:pathLst>
              <a:path w="431800" h="27304">
                <a:moveTo>
                  <a:pt x="0" y="26948"/>
                </a:moveTo>
                <a:lnTo>
                  <a:pt x="431575" y="26948"/>
                </a:lnTo>
                <a:lnTo>
                  <a:pt x="431575" y="0"/>
                </a:lnTo>
                <a:lnTo>
                  <a:pt x="0" y="0"/>
                </a:lnTo>
                <a:lnTo>
                  <a:pt x="0" y="269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06752" y="3193591"/>
            <a:ext cx="431800" cy="27305"/>
          </a:xfrm>
          <a:custGeom>
            <a:avLst/>
            <a:gdLst/>
            <a:ahLst/>
            <a:cxnLst/>
            <a:rect l="l" t="t" r="r" b="b"/>
            <a:pathLst>
              <a:path w="431800" h="27305">
                <a:moveTo>
                  <a:pt x="0" y="26948"/>
                </a:moveTo>
                <a:lnTo>
                  <a:pt x="431575" y="26948"/>
                </a:lnTo>
                <a:lnTo>
                  <a:pt x="431575" y="0"/>
                </a:lnTo>
                <a:lnTo>
                  <a:pt x="0" y="0"/>
                </a:lnTo>
                <a:lnTo>
                  <a:pt x="0" y="269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06752" y="3319333"/>
            <a:ext cx="431800" cy="27305"/>
          </a:xfrm>
          <a:custGeom>
            <a:avLst/>
            <a:gdLst/>
            <a:ahLst/>
            <a:cxnLst/>
            <a:rect l="l" t="t" r="r" b="b"/>
            <a:pathLst>
              <a:path w="431800" h="27304">
                <a:moveTo>
                  <a:pt x="0" y="26948"/>
                </a:moveTo>
                <a:lnTo>
                  <a:pt x="431575" y="26948"/>
                </a:lnTo>
                <a:lnTo>
                  <a:pt x="431575" y="0"/>
                </a:lnTo>
                <a:lnTo>
                  <a:pt x="0" y="0"/>
                </a:lnTo>
                <a:lnTo>
                  <a:pt x="0" y="269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95392" y="2693323"/>
            <a:ext cx="863600" cy="512445"/>
          </a:xfrm>
          <a:custGeom>
            <a:avLst/>
            <a:gdLst/>
            <a:ahLst/>
            <a:cxnLst/>
            <a:rect l="l" t="t" r="r" b="b"/>
            <a:pathLst>
              <a:path w="863600" h="512444">
                <a:moveTo>
                  <a:pt x="863278" y="1647"/>
                </a:moveTo>
                <a:lnTo>
                  <a:pt x="9260" y="1647"/>
                </a:lnTo>
              </a:path>
              <a:path w="863600" h="512444">
                <a:moveTo>
                  <a:pt x="0" y="0"/>
                </a:moveTo>
                <a:lnTo>
                  <a:pt x="0" y="511967"/>
                </a:lnTo>
              </a:path>
            </a:pathLst>
          </a:custGeom>
          <a:ln w="269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95392" y="3340032"/>
            <a:ext cx="863600" cy="512445"/>
          </a:xfrm>
          <a:custGeom>
            <a:avLst/>
            <a:gdLst/>
            <a:ahLst/>
            <a:cxnLst/>
            <a:rect l="l" t="t" r="r" b="b"/>
            <a:pathLst>
              <a:path w="863600" h="512445">
                <a:moveTo>
                  <a:pt x="863278" y="504742"/>
                </a:moveTo>
                <a:lnTo>
                  <a:pt x="9260" y="504742"/>
                </a:lnTo>
              </a:path>
              <a:path w="863600" h="512445">
                <a:moveTo>
                  <a:pt x="0" y="511967"/>
                </a:moveTo>
                <a:lnTo>
                  <a:pt x="0" y="0"/>
                </a:lnTo>
              </a:path>
            </a:pathLst>
          </a:custGeom>
          <a:ln w="269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42883" y="4752094"/>
            <a:ext cx="431800" cy="0"/>
          </a:xfrm>
          <a:custGeom>
            <a:avLst/>
            <a:gdLst/>
            <a:ahLst/>
            <a:cxnLst/>
            <a:rect l="l" t="t" r="r" b="b"/>
            <a:pathLst>
              <a:path w="431800">
                <a:moveTo>
                  <a:pt x="431575" y="0"/>
                </a:moveTo>
                <a:lnTo>
                  <a:pt x="0" y="0"/>
                </a:lnTo>
              </a:path>
            </a:pathLst>
          </a:custGeom>
          <a:ln w="26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42883" y="4877836"/>
            <a:ext cx="431800" cy="0"/>
          </a:xfrm>
          <a:custGeom>
            <a:avLst/>
            <a:gdLst/>
            <a:ahLst/>
            <a:cxnLst/>
            <a:rect l="l" t="t" r="r" b="b"/>
            <a:pathLst>
              <a:path w="431800">
                <a:moveTo>
                  <a:pt x="431575" y="0"/>
                </a:moveTo>
                <a:lnTo>
                  <a:pt x="0" y="0"/>
                </a:lnTo>
              </a:path>
            </a:pathLst>
          </a:custGeom>
          <a:ln w="26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79960" y="5228126"/>
            <a:ext cx="575310" cy="601980"/>
          </a:xfrm>
          <a:custGeom>
            <a:avLst/>
            <a:gdLst/>
            <a:ahLst/>
            <a:cxnLst/>
            <a:rect l="l" t="t" r="r" b="b"/>
            <a:pathLst>
              <a:path w="575310" h="601979">
                <a:moveTo>
                  <a:pt x="575307" y="300918"/>
                </a:moveTo>
                <a:lnTo>
                  <a:pt x="571543" y="252105"/>
                </a:lnTo>
                <a:lnTo>
                  <a:pt x="560645" y="205801"/>
                </a:lnTo>
                <a:lnTo>
                  <a:pt x="543206" y="162624"/>
                </a:lnTo>
                <a:lnTo>
                  <a:pt x="519818" y="123195"/>
                </a:lnTo>
                <a:lnTo>
                  <a:pt x="491073" y="88133"/>
                </a:lnTo>
                <a:lnTo>
                  <a:pt x="457562" y="58057"/>
                </a:lnTo>
                <a:lnTo>
                  <a:pt x="419879" y="33586"/>
                </a:lnTo>
                <a:lnTo>
                  <a:pt x="378616" y="15340"/>
                </a:lnTo>
                <a:lnTo>
                  <a:pt x="334365" y="3938"/>
                </a:lnTo>
                <a:lnTo>
                  <a:pt x="287717" y="0"/>
                </a:lnTo>
                <a:lnTo>
                  <a:pt x="241035" y="3938"/>
                </a:lnTo>
                <a:lnTo>
                  <a:pt x="196755" y="15340"/>
                </a:lnTo>
                <a:lnTo>
                  <a:pt x="155471" y="33586"/>
                </a:lnTo>
                <a:lnTo>
                  <a:pt x="117772" y="58057"/>
                </a:lnTo>
                <a:lnTo>
                  <a:pt x="84250" y="88133"/>
                </a:lnTo>
                <a:lnTo>
                  <a:pt x="55497" y="123195"/>
                </a:lnTo>
                <a:lnTo>
                  <a:pt x="32104" y="162624"/>
                </a:lnTo>
                <a:lnTo>
                  <a:pt x="14662" y="205801"/>
                </a:lnTo>
                <a:lnTo>
                  <a:pt x="3764" y="252105"/>
                </a:lnTo>
                <a:lnTo>
                  <a:pt x="0" y="300918"/>
                </a:lnTo>
                <a:lnTo>
                  <a:pt x="3764" y="349728"/>
                </a:lnTo>
                <a:lnTo>
                  <a:pt x="14662" y="396031"/>
                </a:lnTo>
                <a:lnTo>
                  <a:pt x="32104" y="439206"/>
                </a:lnTo>
                <a:lnTo>
                  <a:pt x="55497" y="478636"/>
                </a:lnTo>
                <a:lnTo>
                  <a:pt x="84250" y="513699"/>
                </a:lnTo>
                <a:lnTo>
                  <a:pt x="117772" y="543776"/>
                </a:lnTo>
                <a:lnTo>
                  <a:pt x="155471" y="568248"/>
                </a:lnTo>
                <a:lnTo>
                  <a:pt x="196756" y="586496"/>
                </a:lnTo>
                <a:lnTo>
                  <a:pt x="241035" y="597898"/>
                </a:lnTo>
                <a:lnTo>
                  <a:pt x="287717" y="601837"/>
                </a:lnTo>
                <a:lnTo>
                  <a:pt x="334365" y="597898"/>
                </a:lnTo>
                <a:lnTo>
                  <a:pt x="378616" y="586496"/>
                </a:lnTo>
                <a:lnTo>
                  <a:pt x="419879" y="568248"/>
                </a:lnTo>
                <a:lnTo>
                  <a:pt x="457562" y="543776"/>
                </a:lnTo>
                <a:lnTo>
                  <a:pt x="491073" y="513699"/>
                </a:lnTo>
                <a:lnTo>
                  <a:pt x="519818" y="478636"/>
                </a:lnTo>
                <a:lnTo>
                  <a:pt x="543206" y="439206"/>
                </a:lnTo>
                <a:lnTo>
                  <a:pt x="560645" y="396031"/>
                </a:lnTo>
                <a:lnTo>
                  <a:pt x="571543" y="349728"/>
                </a:lnTo>
                <a:lnTo>
                  <a:pt x="575307" y="300918"/>
                </a:lnTo>
                <a:close/>
              </a:path>
            </a:pathLst>
          </a:custGeom>
          <a:ln w="269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551544" y="1123070"/>
            <a:ext cx="135255" cy="1266825"/>
            <a:chOff x="1551544" y="1123070"/>
            <a:chExt cx="135255" cy="1266825"/>
          </a:xfrm>
        </p:grpSpPr>
        <p:sp>
          <p:nvSpPr>
            <p:cNvPr id="17" name="object 17"/>
            <p:cNvSpPr/>
            <p:nvPr/>
          </p:nvSpPr>
          <p:spPr>
            <a:xfrm>
              <a:off x="1614466" y="1230813"/>
              <a:ext cx="0" cy="1158875"/>
            </a:xfrm>
            <a:custGeom>
              <a:avLst/>
              <a:gdLst/>
              <a:ahLst/>
              <a:cxnLst/>
              <a:rect l="l" t="t" r="r" b="b"/>
              <a:pathLst>
                <a:path h="1158875">
                  <a:moveTo>
                    <a:pt x="0" y="1158803"/>
                  </a:moveTo>
                  <a:lnTo>
                    <a:pt x="0" y="0"/>
                  </a:lnTo>
                </a:path>
              </a:pathLst>
            </a:custGeom>
            <a:ln w="26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51544" y="1123070"/>
              <a:ext cx="135255" cy="198120"/>
            </a:xfrm>
            <a:custGeom>
              <a:avLst/>
              <a:gdLst/>
              <a:ahLst/>
              <a:cxnLst/>
              <a:rect l="l" t="t" r="r" b="b"/>
              <a:pathLst>
                <a:path w="135255" h="198119">
                  <a:moveTo>
                    <a:pt x="62922" y="0"/>
                  </a:moveTo>
                  <a:lnTo>
                    <a:pt x="0" y="197612"/>
                  </a:lnTo>
                  <a:lnTo>
                    <a:pt x="62922" y="134741"/>
                  </a:lnTo>
                  <a:lnTo>
                    <a:pt x="134838" y="197612"/>
                  </a:lnTo>
                  <a:lnTo>
                    <a:pt x="629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551544" y="3449550"/>
            <a:ext cx="135255" cy="2686050"/>
            <a:chOff x="1551544" y="3449550"/>
            <a:chExt cx="135255" cy="2686050"/>
          </a:xfrm>
        </p:grpSpPr>
        <p:sp>
          <p:nvSpPr>
            <p:cNvPr id="20" name="object 20"/>
            <p:cNvSpPr/>
            <p:nvPr/>
          </p:nvSpPr>
          <p:spPr>
            <a:xfrm>
              <a:off x="1614466" y="3449550"/>
              <a:ext cx="0" cy="2560320"/>
            </a:xfrm>
            <a:custGeom>
              <a:avLst/>
              <a:gdLst/>
              <a:ahLst/>
              <a:cxnLst/>
              <a:rect l="l" t="t" r="r" b="b"/>
              <a:pathLst>
                <a:path h="2560320">
                  <a:moveTo>
                    <a:pt x="0" y="2560065"/>
                  </a:moveTo>
                  <a:lnTo>
                    <a:pt x="0" y="0"/>
                  </a:lnTo>
                </a:path>
              </a:pathLst>
            </a:custGeom>
            <a:ln w="26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51544" y="5928770"/>
              <a:ext cx="135255" cy="207010"/>
            </a:xfrm>
            <a:custGeom>
              <a:avLst/>
              <a:gdLst/>
              <a:ahLst/>
              <a:cxnLst/>
              <a:rect l="l" t="t" r="r" b="b"/>
              <a:pathLst>
                <a:path w="135255" h="207010">
                  <a:moveTo>
                    <a:pt x="134838" y="0"/>
                  </a:moveTo>
                  <a:lnTo>
                    <a:pt x="62922" y="62883"/>
                  </a:lnTo>
                  <a:lnTo>
                    <a:pt x="0" y="0"/>
                  </a:lnTo>
                  <a:lnTo>
                    <a:pt x="62922" y="206599"/>
                  </a:lnTo>
                  <a:lnTo>
                    <a:pt x="1348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657289" y="1473348"/>
            <a:ext cx="3209925" cy="2587625"/>
            <a:chOff x="2657289" y="1473348"/>
            <a:chExt cx="3209925" cy="2587625"/>
          </a:xfrm>
        </p:grpSpPr>
        <p:sp>
          <p:nvSpPr>
            <p:cNvPr id="23" name="object 23"/>
            <p:cNvSpPr/>
            <p:nvPr/>
          </p:nvSpPr>
          <p:spPr>
            <a:xfrm>
              <a:off x="2657284" y="1473352"/>
              <a:ext cx="3191510" cy="629285"/>
            </a:xfrm>
            <a:custGeom>
              <a:avLst/>
              <a:gdLst/>
              <a:ahLst/>
              <a:cxnLst/>
              <a:rect l="l" t="t" r="r" b="b"/>
              <a:pathLst>
                <a:path w="3191510" h="629285">
                  <a:moveTo>
                    <a:pt x="26974" y="601840"/>
                  </a:moveTo>
                  <a:lnTo>
                    <a:pt x="0" y="601840"/>
                  </a:lnTo>
                  <a:lnTo>
                    <a:pt x="0" y="628789"/>
                  </a:lnTo>
                  <a:lnTo>
                    <a:pt x="26974" y="628789"/>
                  </a:lnTo>
                  <a:lnTo>
                    <a:pt x="26974" y="601840"/>
                  </a:lnTo>
                  <a:close/>
                </a:path>
                <a:path w="3191510" h="629285">
                  <a:moveTo>
                    <a:pt x="26974" y="547966"/>
                  </a:moveTo>
                  <a:lnTo>
                    <a:pt x="0" y="547966"/>
                  </a:lnTo>
                  <a:lnTo>
                    <a:pt x="0" y="574916"/>
                  </a:lnTo>
                  <a:lnTo>
                    <a:pt x="26974" y="574916"/>
                  </a:lnTo>
                  <a:lnTo>
                    <a:pt x="26974" y="547966"/>
                  </a:lnTo>
                  <a:close/>
                </a:path>
                <a:path w="3191510" h="629285">
                  <a:moveTo>
                    <a:pt x="26974" y="494093"/>
                  </a:moveTo>
                  <a:lnTo>
                    <a:pt x="0" y="494093"/>
                  </a:lnTo>
                  <a:lnTo>
                    <a:pt x="0" y="521042"/>
                  </a:lnTo>
                  <a:lnTo>
                    <a:pt x="26974" y="521042"/>
                  </a:lnTo>
                  <a:lnTo>
                    <a:pt x="26974" y="494093"/>
                  </a:lnTo>
                  <a:close/>
                </a:path>
                <a:path w="3191510" h="629285">
                  <a:moveTo>
                    <a:pt x="26974" y="440093"/>
                  </a:moveTo>
                  <a:lnTo>
                    <a:pt x="0" y="440093"/>
                  </a:lnTo>
                  <a:lnTo>
                    <a:pt x="0" y="467042"/>
                  </a:lnTo>
                  <a:lnTo>
                    <a:pt x="26974" y="467042"/>
                  </a:lnTo>
                  <a:lnTo>
                    <a:pt x="26974" y="440093"/>
                  </a:lnTo>
                  <a:close/>
                </a:path>
                <a:path w="3191510" h="629285">
                  <a:moveTo>
                    <a:pt x="26974" y="386232"/>
                  </a:moveTo>
                  <a:lnTo>
                    <a:pt x="0" y="386232"/>
                  </a:lnTo>
                  <a:lnTo>
                    <a:pt x="0" y="413181"/>
                  </a:lnTo>
                  <a:lnTo>
                    <a:pt x="26974" y="413181"/>
                  </a:lnTo>
                  <a:lnTo>
                    <a:pt x="26974" y="386232"/>
                  </a:lnTo>
                  <a:close/>
                </a:path>
                <a:path w="3191510" h="629285">
                  <a:moveTo>
                    <a:pt x="26974" y="332359"/>
                  </a:moveTo>
                  <a:lnTo>
                    <a:pt x="0" y="332359"/>
                  </a:lnTo>
                  <a:lnTo>
                    <a:pt x="0" y="359308"/>
                  </a:lnTo>
                  <a:lnTo>
                    <a:pt x="26974" y="359308"/>
                  </a:lnTo>
                  <a:lnTo>
                    <a:pt x="26974" y="332359"/>
                  </a:lnTo>
                  <a:close/>
                </a:path>
                <a:path w="3191510" h="629285">
                  <a:moveTo>
                    <a:pt x="26974" y="278485"/>
                  </a:moveTo>
                  <a:lnTo>
                    <a:pt x="0" y="278485"/>
                  </a:lnTo>
                  <a:lnTo>
                    <a:pt x="0" y="305435"/>
                  </a:lnTo>
                  <a:lnTo>
                    <a:pt x="26974" y="305435"/>
                  </a:lnTo>
                  <a:lnTo>
                    <a:pt x="26974" y="278485"/>
                  </a:lnTo>
                  <a:close/>
                </a:path>
                <a:path w="3191510" h="629285">
                  <a:moveTo>
                    <a:pt x="26974" y="224612"/>
                  </a:moveTo>
                  <a:lnTo>
                    <a:pt x="0" y="224612"/>
                  </a:lnTo>
                  <a:lnTo>
                    <a:pt x="0" y="251561"/>
                  </a:lnTo>
                  <a:lnTo>
                    <a:pt x="26974" y="251561"/>
                  </a:lnTo>
                  <a:lnTo>
                    <a:pt x="26974" y="224612"/>
                  </a:lnTo>
                  <a:close/>
                </a:path>
                <a:path w="3191510" h="629285">
                  <a:moveTo>
                    <a:pt x="26974" y="170611"/>
                  </a:moveTo>
                  <a:lnTo>
                    <a:pt x="0" y="170611"/>
                  </a:lnTo>
                  <a:lnTo>
                    <a:pt x="0" y="197561"/>
                  </a:lnTo>
                  <a:lnTo>
                    <a:pt x="26974" y="197561"/>
                  </a:lnTo>
                  <a:lnTo>
                    <a:pt x="26974" y="170611"/>
                  </a:lnTo>
                  <a:close/>
                </a:path>
                <a:path w="3191510" h="629285">
                  <a:moveTo>
                    <a:pt x="26974" y="116738"/>
                  </a:moveTo>
                  <a:lnTo>
                    <a:pt x="0" y="116738"/>
                  </a:lnTo>
                  <a:lnTo>
                    <a:pt x="0" y="143687"/>
                  </a:lnTo>
                  <a:lnTo>
                    <a:pt x="26974" y="143687"/>
                  </a:lnTo>
                  <a:lnTo>
                    <a:pt x="26974" y="116738"/>
                  </a:lnTo>
                  <a:close/>
                </a:path>
                <a:path w="3191510" h="629285">
                  <a:moveTo>
                    <a:pt x="26974" y="62877"/>
                  </a:moveTo>
                  <a:lnTo>
                    <a:pt x="0" y="62877"/>
                  </a:lnTo>
                  <a:lnTo>
                    <a:pt x="0" y="89827"/>
                  </a:lnTo>
                  <a:lnTo>
                    <a:pt x="26974" y="89827"/>
                  </a:lnTo>
                  <a:lnTo>
                    <a:pt x="26974" y="62877"/>
                  </a:lnTo>
                  <a:close/>
                </a:path>
                <a:path w="3191510" h="629285">
                  <a:moveTo>
                    <a:pt x="26974" y="9004"/>
                  </a:moveTo>
                  <a:lnTo>
                    <a:pt x="0" y="9004"/>
                  </a:lnTo>
                  <a:lnTo>
                    <a:pt x="0" y="35953"/>
                  </a:lnTo>
                  <a:lnTo>
                    <a:pt x="26974" y="35953"/>
                  </a:lnTo>
                  <a:lnTo>
                    <a:pt x="26974" y="9004"/>
                  </a:lnTo>
                  <a:close/>
                </a:path>
                <a:path w="3191510" h="629285">
                  <a:moveTo>
                    <a:pt x="62992" y="0"/>
                  </a:moveTo>
                  <a:lnTo>
                    <a:pt x="36029" y="0"/>
                  </a:lnTo>
                  <a:lnTo>
                    <a:pt x="36029" y="26949"/>
                  </a:lnTo>
                  <a:lnTo>
                    <a:pt x="62992" y="26949"/>
                  </a:lnTo>
                  <a:lnTo>
                    <a:pt x="62992" y="0"/>
                  </a:lnTo>
                  <a:close/>
                </a:path>
                <a:path w="3191510" h="629285">
                  <a:moveTo>
                    <a:pt x="116916" y="0"/>
                  </a:moveTo>
                  <a:lnTo>
                    <a:pt x="89941" y="0"/>
                  </a:lnTo>
                  <a:lnTo>
                    <a:pt x="89941" y="26949"/>
                  </a:lnTo>
                  <a:lnTo>
                    <a:pt x="116916" y="26949"/>
                  </a:lnTo>
                  <a:lnTo>
                    <a:pt x="116916" y="0"/>
                  </a:lnTo>
                  <a:close/>
                </a:path>
                <a:path w="3191510" h="629285">
                  <a:moveTo>
                    <a:pt x="170827" y="0"/>
                  </a:moveTo>
                  <a:lnTo>
                    <a:pt x="143852" y="0"/>
                  </a:lnTo>
                  <a:lnTo>
                    <a:pt x="143852" y="26949"/>
                  </a:lnTo>
                  <a:lnTo>
                    <a:pt x="170827" y="26949"/>
                  </a:lnTo>
                  <a:lnTo>
                    <a:pt x="170827" y="0"/>
                  </a:lnTo>
                  <a:close/>
                </a:path>
                <a:path w="3191510" h="629285">
                  <a:moveTo>
                    <a:pt x="224739" y="0"/>
                  </a:moveTo>
                  <a:lnTo>
                    <a:pt x="197777" y="0"/>
                  </a:lnTo>
                  <a:lnTo>
                    <a:pt x="197777" y="26949"/>
                  </a:lnTo>
                  <a:lnTo>
                    <a:pt x="224739" y="26949"/>
                  </a:lnTo>
                  <a:lnTo>
                    <a:pt x="224739" y="0"/>
                  </a:lnTo>
                  <a:close/>
                </a:path>
                <a:path w="3191510" h="629285">
                  <a:moveTo>
                    <a:pt x="278663" y="0"/>
                  </a:moveTo>
                  <a:lnTo>
                    <a:pt x="251688" y="0"/>
                  </a:lnTo>
                  <a:lnTo>
                    <a:pt x="251688" y="26949"/>
                  </a:lnTo>
                  <a:lnTo>
                    <a:pt x="278663" y="26949"/>
                  </a:lnTo>
                  <a:lnTo>
                    <a:pt x="278663" y="0"/>
                  </a:lnTo>
                  <a:close/>
                </a:path>
                <a:path w="3191510" h="629285">
                  <a:moveTo>
                    <a:pt x="332701" y="0"/>
                  </a:moveTo>
                  <a:lnTo>
                    <a:pt x="305727" y="0"/>
                  </a:lnTo>
                  <a:lnTo>
                    <a:pt x="305727" y="26949"/>
                  </a:lnTo>
                  <a:lnTo>
                    <a:pt x="332701" y="26949"/>
                  </a:lnTo>
                  <a:lnTo>
                    <a:pt x="332701" y="0"/>
                  </a:lnTo>
                  <a:close/>
                </a:path>
                <a:path w="3191510" h="629285">
                  <a:moveTo>
                    <a:pt x="386613" y="0"/>
                  </a:moveTo>
                  <a:lnTo>
                    <a:pt x="359651" y="0"/>
                  </a:lnTo>
                  <a:lnTo>
                    <a:pt x="359651" y="26949"/>
                  </a:lnTo>
                  <a:lnTo>
                    <a:pt x="386613" y="26949"/>
                  </a:lnTo>
                  <a:lnTo>
                    <a:pt x="386613" y="0"/>
                  </a:lnTo>
                  <a:close/>
                </a:path>
                <a:path w="3191510" h="629285">
                  <a:moveTo>
                    <a:pt x="440524" y="0"/>
                  </a:moveTo>
                  <a:lnTo>
                    <a:pt x="413562" y="0"/>
                  </a:lnTo>
                  <a:lnTo>
                    <a:pt x="413562" y="26949"/>
                  </a:lnTo>
                  <a:lnTo>
                    <a:pt x="440524" y="26949"/>
                  </a:lnTo>
                  <a:lnTo>
                    <a:pt x="440524" y="0"/>
                  </a:lnTo>
                  <a:close/>
                </a:path>
                <a:path w="3191510" h="629285">
                  <a:moveTo>
                    <a:pt x="494449" y="0"/>
                  </a:moveTo>
                  <a:lnTo>
                    <a:pt x="467474" y="0"/>
                  </a:lnTo>
                  <a:lnTo>
                    <a:pt x="467474" y="26949"/>
                  </a:lnTo>
                  <a:lnTo>
                    <a:pt x="494449" y="26949"/>
                  </a:lnTo>
                  <a:lnTo>
                    <a:pt x="494449" y="0"/>
                  </a:lnTo>
                  <a:close/>
                </a:path>
                <a:path w="3191510" h="629285">
                  <a:moveTo>
                    <a:pt x="548360" y="0"/>
                  </a:moveTo>
                  <a:lnTo>
                    <a:pt x="521385" y="0"/>
                  </a:lnTo>
                  <a:lnTo>
                    <a:pt x="521385" y="26949"/>
                  </a:lnTo>
                  <a:lnTo>
                    <a:pt x="548360" y="26949"/>
                  </a:lnTo>
                  <a:lnTo>
                    <a:pt x="548360" y="0"/>
                  </a:lnTo>
                  <a:close/>
                </a:path>
                <a:path w="3191510" h="629285">
                  <a:moveTo>
                    <a:pt x="602399" y="0"/>
                  </a:moveTo>
                  <a:lnTo>
                    <a:pt x="575437" y="0"/>
                  </a:lnTo>
                  <a:lnTo>
                    <a:pt x="575437" y="26949"/>
                  </a:lnTo>
                  <a:lnTo>
                    <a:pt x="602399" y="26949"/>
                  </a:lnTo>
                  <a:lnTo>
                    <a:pt x="602399" y="0"/>
                  </a:lnTo>
                  <a:close/>
                </a:path>
                <a:path w="3191510" h="629285">
                  <a:moveTo>
                    <a:pt x="656323" y="0"/>
                  </a:moveTo>
                  <a:lnTo>
                    <a:pt x="629348" y="0"/>
                  </a:lnTo>
                  <a:lnTo>
                    <a:pt x="629348" y="26949"/>
                  </a:lnTo>
                  <a:lnTo>
                    <a:pt x="656323" y="26949"/>
                  </a:lnTo>
                  <a:lnTo>
                    <a:pt x="656323" y="0"/>
                  </a:lnTo>
                  <a:close/>
                </a:path>
                <a:path w="3191510" h="629285">
                  <a:moveTo>
                    <a:pt x="710234" y="0"/>
                  </a:moveTo>
                  <a:lnTo>
                    <a:pt x="683260" y="0"/>
                  </a:lnTo>
                  <a:lnTo>
                    <a:pt x="683260" y="26949"/>
                  </a:lnTo>
                  <a:lnTo>
                    <a:pt x="710234" y="26949"/>
                  </a:lnTo>
                  <a:lnTo>
                    <a:pt x="710234" y="0"/>
                  </a:lnTo>
                  <a:close/>
                </a:path>
                <a:path w="3191510" h="629285">
                  <a:moveTo>
                    <a:pt x="764146" y="0"/>
                  </a:moveTo>
                  <a:lnTo>
                    <a:pt x="737184" y="0"/>
                  </a:lnTo>
                  <a:lnTo>
                    <a:pt x="737184" y="26949"/>
                  </a:lnTo>
                  <a:lnTo>
                    <a:pt x="764146" y="26949"/>
                  </a:lnTo>
                  <a:lnTo>
                    <a:pt x="764146" y="0"/>
                  </a:lnTo>
                  <a:close/>
                </a:path>
                <a:path w="3191510" h="629285">
                  <a:moveTo>
                    <a:pt x="818070" y="0"/>
                  </a:moveTo>
                  <a:lnTo>
                    <a:pt x="791095" y="0"/>
                  </a:lnTo>
                  <a:lnTo>
                    <a:pt x="791095" y="26949"/>
                  </a:lnTo>
                  <a:lnTo>
                    <a:pt x="818070" y="26949"/>
                  </a:lnTo>
                  <a:lnTo>
                    <a:pt x="818070" y="0"/>
                  </a:lnTo>
                  <a:close/>
                </a:path>
                <a:path w="3191510" h="629285">
                  <a:moveTo>
                    <a:pt x="872109" y="0"/>
                  </a:moveTo>
                  <a:lnTo>
                    <a:pt x="845134" y="0"/>
                  </a:lnTo>
                  <a:lnTo>
                    <a:pt x="845134" y="26949"/>
                  </a:lnTo>
                  <a:lnTo>
                    <a:pt x="872109" y="26949"/>
                  </a:lnTo>
                  <a:lnTo>
                    <a:pt x="872109" y="0"/>
                  </a:lnTo>
                  <a:close/>
                </a:path>
                <a:path w="3191510" h="629285">
                  <a:moveTo>
                    <a:pt x="926020" y="0"/>
                  </a:moveTo>
                  <a:lnTo>
                    <a:pt x="899045" y="0"/>
                  </a:lnTo>
                  <a:lnTo>
                    <a:pt x="899045" y="26949"/>
                  </a:lnTo>
                  <a:lnTo>
                    <a:pt x="926020" y="26949"/>
                  </a:lnTo>
                  <a:lnTo>
                    <a:pt x="926020" y="0"/>
                  </a:lnTo>
                  <a:close/>
                </a:path>
                <a:path w="3191510" h="629285">
                  <a:moveTo>
                    <a:pt x="979932" y="0"/>
                  </a:moveTo>
                  <a:lnTo>
                    <a:pt x="952969" y="0"/>
                  </a:lnTo>
                  <a:lnTo>
                    <a:pt x="952969" y="26949"/>
                  </a:lnTo>
                  <a:lnTo>
                    <a:pt x="979932" y="26949"/>
                  </a:lnTo>
                  <a:lnTo>
                    <a:pt x="979932" y="0"/>
                  </a:lnTo>
                  <a:close/>
                </a:path>
                <a:path w="3191510" h="629285">
                  <a:moveTo>
                    <a:pt x="1033856" y="0"/>
                  </a:moveTo>
                  <a:lnTo>
                    <a:pt x="1006881" y="0"/>
                  </a:lnTo>
                  <a:lnTo>
                    <a:pt x="1006881" y="26949"/>
                  </a:lnTo>
                  <a:lnTo>
                    <a:pt x="1033856" y="26949"/>
                  </a:lnTo>
                  <a:lnTo>
                    <a:pt x="1033856" y="0"/>
                  </a:lnTo>
                  <a:close/>
                </a:path>
                <a:path w="3191510" h="629285">
                  <a:moveTo>
                    <a:pt x="1087767" y="0"/>
                  </a:moveTo>
                  <a:lnTo>
                    <a:pt x="1060792" y="0"/>
                  </a:lnTo>
                  <a:lnTo>
                    <a:pt x="1060792" y="26949"/>
                  </a:lnTo>
                  <a:lnTo>
                    <a:pt x="1087767" y="26949"/>
                  </a:lnTo>
                  <a:lnTo>
                    <a:pt x="1087767" y="0"/>
                  </a:lnTo>
                  <a:close/>
                </a:path>
                <a:path w="3191510" h="629285">
                  <a:moveTo>
                    <a:pt x="1141806" y="0"/>
                  </a:moveTo>
                  <a:lnTo>
                    <a:pt x="1114844" y="0"/>
                  </a:lnTo>
                  <a:lnTo>
                    <a:pt x="1114844" y="26949"/>
                  </a:lnTo>
                  <a:lnTo>
                    <a:pt x="1141806" y="26949"/>
                  </a:lnTo>
                  <a:lnTo>
                    <a:pt x="1141806" y="0"/>
                  </a:lnTo>
                  <a:close/>
                </a:path>
                <a:path w="3191510" h="629285">
                  <a:moveTo>
                    <a:pt x="1195730" y="0"/>
                  </a:moveTo>
                  <a:lnTo>
                    <a:pt x="1168755" y="0"/>
                  </a:lnTo>
                  <a:lnTo>
                    <a:pt x="1168755" y="26949"/>
                  </a:lnTo>
                  <a:lnTo>
                    <a:pt x="1195730" y="26949"/>
                  </a:lnTo>
                  <a:lnTo>
                    <a:pt x="1195730" y="0"/>
                  </a:lnTo>
                  <a:close/>
                </a:path>
                <a:path w="3191510" h="629285">
                  <a:moveTo>
                    <a:pt x="1249641" y="0"/>
                  </a:moveTo>
                  <a:lnTo>
                    <a:pt x="1222667" y="0"/>
                  </a:lnTo>
                  <a:lnTo>
                    <a:pt x="1222667" y="26949"/>
                  </a:lnTo>
                  <a:lnTo>
                    <a:pt x="1249641" y="26949"/>
                  </a:lnTo>
                  <a:lnTo>
                    <a:pt x="1249641" y="0"/>
                  </a:lnTo>
                  <a:close/>
                </a:path>
                <a:path w="3191510" h="629285">
                  <a:moveTo>
                    <a:pt x="1303553" y="0"/>
                  </a:moveTo>
                  <a:lnTo>
                    <a:pt x="1276591" y="0"/>
                  </a:lnTo>
                  <a:lnTo>
                    <a:pt x="1276591" y="26949"/>
                  </a:lnTo>
                  <a:lnTo>
                    <a:pt x="1303553" y="26949"/>
                  </a:lnTo>
                  <a:lnTo>
                    <a:pt x="1303553" y="0"/>
                  </a:lnTo>
                  <a:close/>
                </a:path>
                <a:path w="3191510" h="629285">
                  <a:moveTo>
                    <a:pt x="1357464" y="0"/>
                  </a:moveTo>
                  <a:lnTo>
                    <a:pt x="1330502" y="0"/>
                  </a:lnTo>
                  <a:lnTo>
                    <a:pt x="1330502" y="26949"/>
                  </a:lnTo>
                  <a:lnTo>
                    <a:pt x="1357464" y="26949"/>
                  </a:lnTo>
                  <a:lnTo>
                    <a:pt x="1357464" y="0"/>
                  </a:lnTo>
                  <a:close/>
                </a:path>
                <a:path w="3191510" h="629285">
                  <a:moveTo>
                    <a:pt x="1411516" y="0"/>
                  </a:moveTo>
                  <a:lnTo>
                    <a:pt x="1384541" y="0"/>
                  </a:lnTo>
                  <a:lnTo>
                    <a:pt x="1384541" y="26949"/>
                  </a:lnTo>
                  <a:lnTo>
                    <a:pt x="1411516" y="26949"/>
                  </a:lnTo>
                  <a:lnTo>
                    <a:pt x="1411516" y="0"/>
                  </a:lnTo>
                  <a:close/>
                </a:path>
                <a:path w="3191510" h="629285">
                  <a:moveTo>
                    <a:pt x="1465427" y="0"/>
                  </a:moveTo>
                  <a:lnTo>
                    <a:pt x="1438452" y="0"/>
                  </a:lnTo>
                  <a:lnTo>
                    <a:pt x="1438452" y="26949"/>
                  </a:lnTo>
                  <a:lnTo>
                    <a:pt x="1465427" y="26949"/>
                  </a:lnTo>
                  <a:lnTo>
                    <a:pt x="1465427" y="0"/>
                  </a:lnTo>
                  <a:close/>
                </a:path>
                <a:path w="3191510" h="629285">
                  <a:moveTo>
                    <a:pt x="1519339" y="0"/>
                  </a:moveTo>
                  <a:lnTo>
                    <a:pt x="1492377" y="0"/>
                  </a:lnTo>
                  <a:lnTo>
                    <a:pt x="1492377" y="26949"/>
                  </a:lnTo>
                  <a:lnTo>
                    <a:pt x="1519339" y="26949"/>
                  </a:lnTo>
                  <a:lnTo>
                    <a:pt x="1519339" y="0"/>
                  </a:lnTo>
                  <a:close/>
                </a:path>
                <a:path w="3191510" h="629285">
                  <a:moveTo>
                    <a:pt x="1573263" y="0"/>
                  </a:moveTo>
                  <a:lnTo>
                    <a:pt x="1546288" y="0"/>
                  </a:lnTo>
                  <a:lnTo>
                    <a:pt x="1546288" y="26949"/>
                  </a:lnTo>
                  <a:lnTo>
                    <a:pt x="1573263" y="26949"/>
                  </a:lnTo>
                  <a:lnTo>
                    <a:pt x="1573263" y="0"/>
                  </a:lnTo>
                  <a:close/>
                </a:path>
                <a:path w="3191510" h="629285">
                  <a:moveTo>
                    <a:pt x="1627174" y="0"/>
                  </a:moveTo>
                  <a:lnTo>
                    <a:pt x="1600200" y="0"/>
                  </a:lnTo>
                  <a:lnTo>
                    <a:pt x="1600200" y="26949"/>
                  </a:lnTo>
                  <a:lnTo>
                    <a:pt x="1627174" y="26949"/>
                  </a:lnTo>
                  <a:lnTo>
                    <a:pt x="1627174" y="0"/>
                  </a:lnTo>
                  <a:close/>
                </a:path>
                <a:path w="3191510" h="629285">
                  <a:moveTo>
                    <a:pt x="1681213" y="0"/>
                  </a:moveTo>
                  <a:lnTo>
                    <a:pt x="1654251" y="0"/>
                  </a:lnTo>
                  <a:lnTo>
                    <a:pt x="1654251" y="26949"/>
                  </a:lnTo>
                  <a:lnTo>
                    <a:pt x="1681213" y="26949"/>
                  </a:lnTo>
                  <a:lnTo>
                    <a:pt x="1681213" y="0"/>
                  </a:lnTo>
                  <a:close/>
                </a:path>
                <a:path w="3191510" h="629285">
                  <a:moveTo>
                    <a:pt x="1735124" y="0"/>
                  </a:moveTo>
                  <a:lnTo>
                    <a:pt x="1708162" y="0"/>
                  </a:lnTo>
                  <a:lnTo>
                    <a:pt x="1708162" y="26949"/>
                  </a:lnTo>
                  <a:lnTo>
                    <a:pt x="1735124" y="26949"/>
                  </a:lnTo>
                  <a:lnTo>
                    <a:pt x="1735124" y="0"/>
                  </a:lnTo>
                  <a:close/>
                </a:path>
                <a:path w="3191510" h="629285">
                  <a:moveTo>
                    <a:pt x="1789049" y="0"/>
                  </a:moveTo>
                  <a:lnTo>
                    <a:pt x="1762074" y="0"/>
                  </a:lnTo>
                  <a:lnTo>
                    <a:pt x="1762074" y="26949"/>
                  </a:lnTo>
                  <a:lnTo>
                    <a:pt x="1789049" y="26949"/>
                  </a:lnTo>
                  <a:lnTo>
                    <a:pt x="1789049" y="0"/>
                  </a:lnTo>
                  <a:close/>
                </a:path>
                <a:path w="3191510" h="629285">
                  <a:moveTo>
                    <a:pt x="1842960" y="0"/>
                  </a:moveTo>
                  <a:lnTo>
                    <a:pt x="1815985" y="0"/>
                  </a:lnTo>
                  <a:lnTo>
                    <a:pt x="1815985" y="26949"/>
                  </a:lnTo>
                  <a:lnTo>
                    <a:pt x="1842960" y="26949"/>
                  </a:lnTo>
                  <a:lnTo>
                    <a:pt x="1842960" y="0"/>
                  </a:lnTo>
                  <a:close/>
                </a:path>
                <a:path w="3191510" h="629285">
                  <a:moveTo>
                    <a:pt x="1896872" y="0"/>
                  </a:moveTo>
                  <a:lnTo>
                    <a:pt x="1869909" y="0"/>
                  </a:lnTo>
                  <a:lnTo>
                    <a:pt x="1869909" y="26949"/>
                  </a:lnTo>
                  <a:lnTo>
                    <a:pt x="1896872" y="26949"/>
                  </a:lnTo>
                  <a:lnTo>
                    <a:pt x="1896872" y="0"/>
                  </a:lnTo>
                  <a:close/>
                </a:path>
                <a:path w="3191510" h="629285">
                  <a:moveTo>
                    <a:pt x="1950923" y="0"/>
                  </a:moveTo>
                  <a:lnTo>
                    <a:pt x="1923948" y="0"/>
                  </a:lnTo>
                  <a:lnTo>
                    <a:pt x="1923948" y="26949"/>
                  </a:lnTo>
                  <a:lnTo>
                    <a:pt x="1950923" y="26949"/>
                  </a:lnTo>
                  <a:lnTo>
                    <a:pt x="1950923" y="0"/>
                  </a:lnTo>
                  <a:close/>
                </a:path>
                <a:path w="3191510" h="629285">
                  <a:moveTo>
                    <a:pt x="2004834" y="0"/>
                  </a:moveTo>
                  <a:lnTo>
                    <a:pt x="1977859" y="0"/>
                  </a:lnTo>
                  <a:lnTo>
                    <a:pt x="1977859" y="26949"/>
                  </a:lnTo>
                  <a:lnTo>
                    <a:pt x="2004834" y="26949"/>
                  </a:lnTo>
                  <a:lnTo>
                    <a:pt x="2004834" y="0"/>
                  </a:lnTo>
                  <a:close/>
                </a:path>
                <a:path w="3191510" h="629285">
                  <a:moveTo>
                    <a:pt x="2058746" y="0"/>
                  </a:moveTo>
                  <a:lnTo>
                    <a:pt x="2031784" y="0"/>
                  </a:lnTo>
                  <a:lnTo>
                    <a:pt x="2031784" y="26949"/>
                  </a:lnTo>
                  <a:lnTo>
                    <a:pt x="2058746" y="26949"/>
                  </a:lnTo>
                  <a:lnTo>
                    <a:pt x="2058746" y="0"/>
                  </a:lnTo>
                  <a:close/>
                </a:path>
                <a:path w="3191510" h="629285">
                  <a:moveTo>
                    <a:pt x="2112670" y="0"/>
                  </a:moveTo>
                  <a:lnTo>
                    <a:pt x="2085695" y="0"/>
                  </a:lnTo>
                  <a:lnTo>
                    <a:pt x="2085695" y="26949"/>
                  </a:lnTo>
                  <a:lnTo>
                    <a:pt x="2112670" y="26949"/>
                  </a:lnTo>
                  <a:lnTo>
                    <a:pt x="2112670" y="0"/>
                  </a:lnTo>
                  <a:close/>
                </a:path>
                <a:path w="3191510" h="629285">
                  <a:moveTo>
                    <a:pt x="2166582" y="0"/>
                  </a:moveTo>
                  <a:lnTo>
                    <a:pt x="2139607" y="0"/>
                  </a:lnTo>
                  <a:lnTo>
                    <a:pt x="2139607" y="26949"/>
                  </a:lnTo>
                  <a:lnTo>
                    <a:pt x="2166582" y="26949"/>
                  </a:lnTo>
                  <a:lnTo>
                    <a:pt x="2166582" y="0"/>
                  </a:lnTo>
                  <a:close/>
                </a:path>
                <a:path w="3191510" h="629285">
                  <a:moveTo>
                    <a:pt x="2220620" y="0"/>
                  </a:moveTo>
                  <a:lnTo>
                    <a:pt x="2193658" y="0"/>
                  </a:lnTo>
                  <a:lnTo>
                    <a:pt x="2193658" y="26949"/>
                  </a:lnTo>
                  <a:lnTo>
                    <a:pt x="2220620" y="26949"/>
                  </a:lnTo>
                  <a:lnTo>
                    <a:pt x="2220620" y="0"/>
                  </a:lnTo>
                  <a:close/>
                </a:path>
                <a:path w="3191510" h="629285">
                  <a:moveTo>
                    <a:pt x="2274532" y="0"/>
                  </a:moveTo>
                  <a:lnTo>
                    <a:pt x="2247569" y="0"/>
                  </a:lnTo>
                  <a:lnTo>
                    <a:pt x="2247569" y="26949"/>
                  </a:lnTo>
                  <a:lnTo>
                    <a:pt x="2274532" y="26949"/>
                  </a:lnTo>
                  <a:lnTo>
                    <a:pt x="2274532" y="0"/>
                  </a:lnTo>
                  <a:close/>
                </a:path>
                <a:path w="3191510" h="629285">
                  <a:moveTo>
                    <a:pt x="2328456" y="0"/>
                  </a:moveTo>
                  <a:lnTo>
                    <a:pt x="2301481" y="0"/>
                  </a:lnTo>
                  <a:lnTo>
                    <a:pt x="2301481" y="26949"/>
                  </a:lnTo>
                  <a:lnTo>
                    <a:pt x="2328456" y="26949"/>
                  </a:lnTo>
                  <a:lnTo>
                    <a:pt x="2328456" y="0"/>
                  </a:lnTo>
                  <a:close/>
                </a:path>
                <a:path w="3191510" h="629285">
                  <a:moveTo>
                    <a:pt x="2382367" y="0"/>
                  </a:moveTo>
                  <a:lnTo>
                    <a:pt x="2355392" y="0"/>
                  </a:lnTo>
                  <a:lnTo>
                    <a:pt x="2355392" y="26949"/>
                  </a:lnTo>
                  <a:lnTo>
                    <a:pt x="2382367" y="26949"/>
                  </a:lnTo>
                  <a:lnTo>
                    <a:pt x="2382367" y="0"/>
                  </a:lnTo>
                  <a:close/>
                </a:path>
                <a:path w="3191510" h="629285">
                  <a:moveTo>
                    <a:pt x="2436279" y="0"/>
                  </a:moveTo>
                  <a:lnTo>
                    <a:pt x="2409317" y="0"/>
                  </a:lnTo>
                  <a:lnTo>
                    <a:pt x="2409317" y="26949"/>
                  </a:lnTo>
                  <a:lnTo>
                    <a:pt x="2436279" y="26949"/>
                  </a:lnTo>
                  <a:lnTo>
                    <a:pt x="2436279" y="0"/>
                  </a:lnTo>
                  <a:close/>
                </a:path>
                <a:path w="3191510" h="629285">
                  <a:moveTo>
                    <a:pt x="2490330" y="0"/>
                  </a:moveTo>
                  <a:lnTo>
                    <a:pt x="2463355" y="0"/>
                  </a:lnTo>
                  <a:lnTo>
                    <a:pt x="2463355" y="26949"/>
                  </a:lnTo>
                  <a:lnTo>
                    <a:pt x="2490330" y="26949"/>
                  </a:lnTo>
                  <a:lnTo>
                    <a:pt x="2490330" y="0"/>
                  </a:lnTo>
                  <a:close/>
                </a:path>
                <a:path w="3191510" h="629285">
                  <a:moveTo>
                    <a:pt x="2544241" y="0"/>
                  </a:moveTo>
                  <a:lnTo>
                    <a:pt x="2517267" y="0"/>
                  </a:lnTo>
                  <a:lnTo>
                    <a:pt x="2517267" y="26949"/>
                  </a:lnTo>
                  <a:lnTo>
                    <a:pt x="2544241" y="26949"/>
                  </a:lnTo>
                  <a:lnTo>
                    <a:pt x="2544241" y="0"/>
                  </a:lnTo>
                  <a:close/>
                </a:path>
                <a:path w="3191510" h="629285">
                  <a:moveTo>
                    <a:pt x="2598153" y="0"/>
                  </a:moveTo>
                  <a:lnTo>
                    <a:pt x="2571191" y="0"/>
                  </a:lnTo>
                  <a:lnTo>
                    <a:pt x="2571191" y="26949"/>
                  </a:lnTo>
                  <a:lnTo>
                    <a:pt x="2598153" y="26949"/>
                  </a:lnTo>
                  <a:lnTo>
                    <a:pt x="2598153" y="0"/>
                  </a:lnTo>
                  <a:close/>
                </a:path>
                <a:path w="3191510" h="629285">
                  <a:moveTo>
                    <a:pt x="2652064" y="0"/>
                  </a:moveTo>
                  <a:lnTo>
                    <a:pt x="2625102" y="0"/>
                  </a:lnTo>
                  <a:lnTo>
                    <a:pt x="2625102" y="26949"/>
                  </a:lnTo>
                  <a:lnTo>
                    <a:pt x="2652064" y="26949"/>
                  </a:lnTo>
                  <a:lnTo>
                    <a:pt x="2652064" y="0"/>
                  </a:lnTo>
                  <a:close/>
                </a:path>
                <a:path w="3191510" h="629285">
                  <a:moveTo>
                    <a:pt x="2705989" y="0"/>
                  </a:moveTo>
                  <a:lnTo>
                    <a:pt x="2679014" y="0"/>
                  </a:lnTo>
                  <a:lnTo>
                    <a:pt x="2679014" y="26949"/>
                  </a:lnTo>
                  <a:lnTo>
                    <a:pt x="2705989" y="26949"/>
                  </a:lnTo>
                  <a:lnTo>
                    <a:pt x="2705989" y="0"/>
                  </a:lnTo>
                  <a:close/>
                </a:path>
                <a:path w="3191510" h="629285">
                  <a:moveTo>
                    <a:pt x="2759900" y="0"/>
                  </a:moveTo>
                  <a:lnTo>
                    <a:pt x="2732938" y="0"/>
                  </a:lnTo>
                  <a:lnTo>
                    <a:pt x="2732938" y="26949"/>
                  </a:lnTo>
                  <a:lnTo>
                    <a:pt x="2759900" y="26949"/>
                  </a:lnTo>
                  <a:lnTo>
                    <a:pt x="2759900" y="0"/>
                  </a:lnTo>
                  <a:close/>
                </a:path>
                <a:path w="3191510" h="629285">
                  <a:moveTo>
                    <a:pt x="2813939" y="0"/>
                  </a:moveTo>
                  <a:lnTo>
                    <a:pt x="2786977" y="0"/>
                  </a:lnTo>
                  <a:lnTo>
                    <a:pt x="2786977" y="26949"/>
                  </a:lnTo>
                  <a:lnTo>
                    <a:pt x="2813939" y="26949"/>
                  </a:lnTo>
                  <a:lnTo>
                    <a:pt x="2813939" y="0"/>
                  </a:lnTo>
                  <a:close/>
                </a:path>
                <a:path w="3191510" h="629285">
                  <a:moveTo>
                    <a:pt x="2867863" y="0"/>
                  </a:moveTo>
                  <a:lnTo>
                    <a:pt x="2840888" y="0"/>
                  </a:lnTo>
                  <a:lnTo>
                    <a:pt x="2840888" y="26949"/>
                  </a:lnTo>
                  <a:lnTo>
                    <a:pt x="2867863" y="26949"/>
                  </a:lnTo>
                  <a:lnTo>
                    <a:pt x="2867863" y="0"/>
                  </a:lnTo>
                  <a:close/>
                </a:path>
                <a:path w="3191510" h="629285">
                  <a:moveTo>
                    <a:pt x="2921774" y="0"/>
                  </a:moveTo>
                  <a:lnTo>
                    <a:pt x="2894800" y="0"/>
                  </a:lnTo>
                  <a:lnTo>
                    <a:pt x="2894800" y="26949"/>
                  </a:lnTo>
                  <a:lnTo>
                    <a:pt x="2921774" y="26949"/>
                  </a:lnTo>
                  <a:lnTo>
                    <a:pt x="2921774" y="0"/>
                  </a:lnTo>
                  <a:close/>
                </a:path>
                <a:path w="3191510" h="629285">
                  <a:moveTo>
                    <a:pt x="2975686" y="0"/>
                  </a:moveTo>
                  <a:lnTo>
                    <a:pt x="2948724" y="0"/>
                  </a:lnTo>
                  <a:lnTo>
                    <a:pt x="2948724" y="26949"/>
                  </a:lnTo>
                  <a:lnTo>
                    <a:pt x="2975686" y="26949"/>
                  </a:lnTo>
                  <a:lnTo>
                    <a:pt x="2975686" y="0"/>
                  </a:lnTo>
                  <a:close/>
                </a:path>
                <a:path w="3191510" h="629285">
                  <a:moveTo>
                    <a:pt x="3029610" y="0"/>
                  </a:moveTo>
                  <a:lnTo>
                    <a:pt x="3002635" y="0"/>
                  </a:lnTo>
                  <a:lnTo>
                    <a:pt x="3002635" y="26949"/>
                  </a:lnTo>
                  <a:lnTo>
                    <a:pt x="3029610" y="26949"/>
                  </a:lnTo>
                  <a:lnTo>
                    <a:pt x="3029610" y="0"/>
                  </a:lnTo>
                  <a:close/>
                </a:path>
                <a:path w="3191510" h="629285">
                  <a:moveTo>
                    <a:pt x="3083649" y="0"/>
                  </a:moveTo>
                  <a:lnTo>
                    <a:pt x="3056674" y="0"/>
                  </a:lnTo>
                  <a:lnTo>
                    <a:pt x="3056674" y="26949"/>
                  </a:lnTo>
                  <a:lnTo>
                    <a:pt x="3083649" y="26949"/>
                  </a:lnTo>
                  <a:lnTo>
                    <a:pt x="3083649" y="0"/>
                  </a:lnTo>
                  <a:close/>
                </a:path>
                <a:path w="3191510" h="629285">
                  <a:moveTo>
                    <a:pt x="3137560" y="0"/>
                  </a:moveTo>
                  <a:lnTo>
                    <a:pt x="3110598" y="0"/>
                  </a:lnTo>
                  <a:lnTo>
                    <a:pt x="3110598" y="26949"/>
                  </a:lnTo>
                  <a:lnTo>
                    <a:pt x="3137560" y="26949"/>
                  </a:lnTo>
                  <a:lnTo>
                    <a:pt x="3137560" y="0"/>
                  </a:lnTo>
                  <a:close/>
                </a:path>
                <a:path w="3191510" h="629285">
                  <a:moveTo>
                    <a:pt x="3191484" y="0"/>
                  </a:moveTo>
                  <a:lnTo>
                    <a:pt x="3164509" y="0"/>
                  </a:lnTo>
                  <a:lnTo>
                    <a:pt x="3164509" y="26949"/>
                  </a:lnTo>
                  <a:lnTo>
                    <a:pt x="3191484" y="26949"/>
                  </a:lnTo>
                  <a:lnTo>
                    <a:pt x="3191484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57284" y="2075192"/>
              <a:ext cx="1843405" cy="1985645"/>
            </a:xfrm>
            <a:custGeom>
              <a:avLst/>
              <a:gdLst/>
              <a:ahLst/>
              <a:cxnLst/>
              <a:rect l="l" t="t" r="r" b="b"/>
              <a:pathLst>
                <a:path w="1843404" h="1985645">
                  <a:moveTo>
                    <a:pt x="26974" y="1940255"/>
                  </a:moveTo>
                  <a:lnTo>
                    <a:pt x="0" y="1940255"/>
                  </a:lnTo>
                  <a:lnTo>
                    <a:pt x="0" y="1967204"/>
                  </a:lnTo>
                  <a:lnTo>
                    <a:pt x="26974" y="1967204"/>
                  </a:lnTo>
                  <a:lnTo>
                    <a:pt x="26974" y="1940255"/>
                  </a:lnTo>
                  <a:close/>
                </a:path>
                <a:path w="1843404" h="1985645">
                  <a:moveTo>
                    <a:pt x="26974" y="1886381"/>
                  </a:moveTo>
                  <a:lnTo>
                    <a:pt x="0" y="1886381"/>
                  </a:lnTo>
                  <a:lnTo>
                    <a:pt x="0" y="1913331"/>
                  </a:lnTo>
                  <a:lnTo>
                    <a:pt x="26974" y="1913331"/>
                  </a:lnTo>
                  <a:lnTo>
                    <a:pt x="26974" y="1886381"/>
                  </a:lnTo>
                  <a:close/>
                </a:path>
                <a:path w="1843404" h="1985645">
                  <a:moveTo>
                    <a:pt x="26974" y="1832508"/>
                  </a:moveTo>
                  <a:lnTo>
                    <a:pt x="0" y="1832508"/>
                  </a:lnTo>
                  <a:lnTo>
                    <a:pt x="0" y="1859457"/>
                  </a:lnTo>
                  <a:lnTo>
                    <a:pt x="26974" y="1859457"/>
                  </a:lnTo>
                  <a:lnTo>
                    <a:pt x="26974" y="1832508"/>
                  </a:lnTo>
                  <a:close/>
                </a:path>
                <a:path w="1843404" h="1985645">
                  <a:moveTo>
                    <a:pt x="26974" y="1778635"/>
                  </a:moveTo>
                  <a:lnTo>
                    <a:pt x="0" y="1778635"/>
                  </a:lnTo>
                  <a:lnTo>
                    <a:pt x="0" y="1805584"/>
                  </a:lnTo>
                  <a:lnTo>
                    <a:pt x="26974" y="1805584"/>
                  </a:lnTo>
                  <a:lnTo>
                    <a:pt x="26974" y="1778635"/>
                  </a:lnTo>
                  <a:close/>
                </a:path>
                <a:path w="1843404" h="1985645">
                  <a:moveTo>
                    <a:pt x="26974" y="1724647"/>
                  </a:moveTo>
                  <a:lnTo>
                    <a:pt x="0" y="1724647"/>
                  </a:lnTo>
                  <a:lnTo>
                    <a:pt x="0" y="1751584"/>
                  </a:lnTo>
                  <a:lnTo>
                    <a:pt x="26974" y="1751584"/>
                  </a:lnTo>
                  <a:lnTo>
                    <a:pt x="26974" y="1724647"/>
                  </a:lnTo>
                  <a:close/>
                </a:path>
                <a:path w="1843404" h="1985645">
                  <a:moveTo>
                    <a:pt x="26974" y="1670773"/>
                  </a:moveTo>
                  <a:lnTo>
                    <a:pt x="0" y="1670773"/>
                  </a:lnTo>
                  <a:lnTo>
                    <a:pt x="0" y="1697723"/>
                  </a:lnTo>
                  <a:lnTo>
                    <a:pt x="26974" y="1697723"/>
                  </a:lnTo>
                  <a:lnTo>
                    <a:pt x="26974" y="1670773"/>
                  </a:lnTo>
                  <a:close/>
                </a:path>
                <a:path w="1843404" h="1985645">
                  <a:moveTo>
                    <a:pt x="26974" y="1616900"/>
                  </a:moveTo>
                  <a:lnTo>
                    <a:pt x="0" y="1616900"/>
                  </a:lnTo>
                  <a:lnTo>
                    <a:pt x="0" y="1643849"/>
                  </a:lnTo>
                  <a:lnTo>
                    <a:pt x="26974" y="1643849"/>
                  </a:lnTo>
                  <a:lnTo>
                    <a:pt x="26974" y="1616900"/>
                  </a:lnTo>
                  <a:close/>
                </a:path>
                <a:path w="1843404" h="1985645">
                  <a:moveTo>
                    <a:pt x="26974" y="1563027"/>
                  </a:moveTo>
                  <a:lnTo>
                    <a:pt x="0" y="1563027"/>
                  </a:lnTo>
                  <a:lnTo>
                    <a:pt x="0" y="1589976"/>
                  </a:lnTo>
                  <a:lnTo>
                    <a:pt x="26974" y="1589976"/>
                  </a:lnTo>
                  <a:lnTo>
                    <a:pt x="26974" y="1563027"/>
                  </a:lnTo>
                  <a:close/>
                </a:path>
                <a:path w="1843404" h="1985645">
                  <a:moveTo>
                    <a:pt x="26974" y="1509153"/>
                  </a:moveTo>
                  <a:lnTo>
                    <a:pt x="0" y="1509153"/>
                  </a:lnTo>
                  <a:lnTo>
                    <a:pt x="0" y="1536103"/>
                  </a:lnTo>
                  <a:lnTo>
                    <a:pt x="26974" y="1536103"/>
                  </a:lnTo>
                  <a:lnTo>
                    <a:pt x="26974" y="1509153"/>
                  </a:lnTo>
                  <a:close/>
                </a:path>
                <a:path w="1843404" h="1985645">
                  <a:moveTo>
                    <a:pt x="26974" y="1455153"/>
                  </a:moveTo>
                  <a:lnTo>
                    <a:pt x="0" y="1455153"/>
                  </a:lnTo>
                  <a:lnTo>
                    <a:pt x="0" y="1482102"/>
                  </a:lnTo>
                  <a:lnTo>
                    <a:pt x="26974" y="1482102"/>
                  </a:lnTo>
                  <a:lnTo>
                    <a:pt x="26974" y="1455153"/>
                  </a:lnTo>
                  <a:close/>
                </a:path>
                <a:path w="1843404" h="1985645">
                  <a:moveTo>
                    <a:pt x="26974" y="1401292"/>
                  </a:moveTo>
                  <a:lnTo>
                    <a:pt x="0" y="1401292"/>
                  </a:lnTo>
                  <a:lnTo>
                    <a:pt x="0" y="1428229"/>
                  </a:lnTo>
                  <a:lnTo>
                    <a:pt x="26974" y="1428229"/>
                  </a:lnTo>
                  <a:lnTo>
                    <a:pt x="26974" y="1401292"/>
                  </a:lnTo>
                  <a:close/>
                </a:path>
                <a:path w="1843404" h="1985645">
                  <a:moveTo>
                    <a:pt x="26974" y="1347419"/>
                  </a:moveTo>
                  <a:lnTo>
                    <a:pt x="0" y="1347419"/>
                  </a:lnTo>
                  <a:lnTo>
                    <a:pt x="0" y="1374368"/>
                  </a:lnTo>
                  <a:lnTo>
                    <a:pt x="26974" y="1374368"/>
                  </a:lnTo>
                  <a:lnTo>
                    <a:pt x="26974" y="1347419"/>
                  </a:lnTo>
                  <a:close/>
                </a:path>
                <a:path w="1843404" h="1985645">
                  <a:moveTo>
                    <a:pt x="26974" y="1293545"/>
                  </a:moveTo>
                  <a:lnTo>
                    <a:pt x="0" y="1293545"/>
                  </a:lnTo>
                  <a:lnTo>
                    <a:pt x="0" y="1320495"/>
                  </a:lnTo>
                  <a:lnTo>
                    <a:pt x="26974" y="1320495"/>
                  </a:lnTo>
                  <a:lnTo>
                    <a:pt x="26974" y="1293545"/>
                  </a:lnTo>
                  <a:close/>
                </a:path>
                <a:path w="1843404" h="1985645">
                  <a:moveTo>
                    <a:pt x="26974" y="1239672"/>
                  </a:moveTo>
                  <a:lnTo>
                    <a:pt x="0" y="1239672"/>
                  </a:lnTo>
                  <a:lnTo>
                    <a:pt x="0" y="1266621"/>
                  </a:lnTo>
                  <a:lnTo>
                    <a:pt x="26974" y="1266621"/>
                  </a:lnTo>
                  <a:lnTo>
                    <a:pt x="26974" y="1239672"/>
                  </a:lnTo>
                  <a:close/>
                </a:path>
                <a:path w="1843404" h="1985645">
                  <a:moveTo>
                    <a:pt x="26974" y="1185672"/>
                  </a:moveTo>
                  <a:lnTo>
                    <a:pt x="0" y="1185672"/>
                  </a:lnTo>
                  <a:lnTo>
                    <a:pt x="0" y="1212621"/>
                  </a:lnTo>
                  <a:lnTo>
                    <a:pt x="26974" y="1212621"/>
                  </a:lnTo>
                  <a:lnTo>
                    <a:pt x="26974" y="1185672"/>
                  </a:lnTo>
                  <a:close/>
                </a:path>
                <a:path w="1843404" h="1985645">
                  <a:moveTo>
                    <a:pt x="26974" y="1131798"/>
                  </a:moveTo>
                  <a:lnTo>
                    <a:pt x="0" y="1131798"/>
                  </a:lnTo>
                  <a:lnTo>
                    <a:pt x="0" y="1158748"/>
                  </a:lnTo>
                  <a:lnTo>
                    <a:pt x="26974" y="1158748"/>
                  </a:lnTo>
                  <a:lnTo>
                    <a:pt x="26974" y="1131798"/>
                  </a:lnTo>
                  <a:close/>
                </a:path>
                <a:path w="1843404" h="1985645">
                  <a:moveTo>
                    <a:pt x="26974" y="1077937"/>
                  </a:moveTo>
                  <a:lnTo>
                    <a:pt x="0" y="1077937"/>
                  </a:lnTo>
                  <a:lnTo>
                    <a:pt x="0" y="1104874"/>
                  </a:lnTo>
                  <a:lnTo>
                    <a:pt x="26974" y="1104874"/>
                  </a:lnTo>
                  <a:lnTo>
                    <a:pt x="26974" y="1077937"/>
                  </a:lnTo>
                  <a:close/>
                </a:path>
                <a:path w="1843404" h="1985645">
                  <a:moveTo>
                    <a:pt x="26974" y="1024064"/>
                  </a:moveTo>
                  <a:lnTo>
                    <a:pt x="0" y="1024064"/>
                  </a:lnTo>
                  <a:lnTo>
                    <a:pt x="0" y="1051013"/>
                  </a:lnTo>
                  <a:lnTo>
                    <a:pt x="26974" y="1051013"/>
                  </a:lnTo>
                  <a:lnTo>
                    <a:pt x="26974" y="1024064"/>
                  </a:lnTo>
                  <a:close/>
                </a:path>
                <a:path w="1843404" h="1985645">
                  <a:moveTo>
                    <a:pt x="26974" y="970191"/>
                  </a:moveTo>
                  <a:lnTo>
                    <a:pt x="0" y="970191"/>
                  </a:lnTo>
                  <a:lnTo>
                    <a:pt x="0" y="997140"/>
                  </a:lnTo>
                  <a:lnTo>
                    <a:pt x="26974" y="997140"/>
                  </a:lnTo>
                  <a:lnTo>
                    <a:pt x="26974" y="970191"/>
                  </a:lnTo>
                  <a:close/>
                </a:path>
                <a:path w="1843404" h="1985645">
                  <a:moveTo>
                    <a:pt x="26974" y="916190"/>
                  </a:moveTo>
                  <a:lnTo>
                    <a:pt x="0" y="916190"/>
                  </a:lnTo>
                  <a:lnTo>
                    <a:pt x="0" y="943140"/>
                  </a:lnTo>
                  <a:lnTo>
                    <a:pt x="26974" y="943140"/>
                  </a:lnTo>
                  <a:lnTo>
                    <a:pt x="26974" y="916190"/>
                  </a:lnTo>
                  <a:close/>
                </a:path>
                <a:path w="1843404" h="1985645">
                  <a:moveTo>
                    <a:pt x="26974" y="862317"/>
                  </a:moveTo>
                  <a:lnTo>
                    <a:pt x="0" y="862317"/>
                  </a:lnTo>
                  <a:lnTo>
                    <a:pt x="0" y="889266"/>
                  </a:lnTo>
                  <a:lnTo>
                    <a:pt x="26974" y="889266"/>
                  </a:lnTo>
                  <a:lnTo>
                    <a:pt x="26974" y="862317"/>
                  </a:lnTo>
                  <a:close/>
                </a:path>
                <a:path w="1843404" h="1985645">
                  <a:moveTo>
                    <a:pt x="26974" y="808443"/>
                  </a:moveTo>
                  <a:lnTo>
                    <a:pt x="0" y="808443"/>
                  </a:lnTo>
                  <a:lnTo>
                    <a:pt x="0" y="835393"/>
                  </a:lnTo>
                  <a:lnTo>
                    <a:pt x="26974" y="835393"/>
                  </a:lnTo>
                  <a:lnTo>
                    <a:pt x="26974" y="808443"/>
                  </a:lnTo>
                  <a:close/>
                </a:path>
                <a:path w="1843404" h="1985645">
                  <a:moveTo>
                    <a:pt x="26974" y="754583"/>
                  </a:moveTo>
                  <a:lnTo>
                    <a:pt x="0" y="754583"/>
                  </a:lnTo>
                  <a:lnTo>
                    <a:pt x="0" y="781519"/>
                  </a:lnTo>
                  <a:lnTo>
                    <a:pt x="26974" y="781519"/>
                  </a:lnTo>
                  <a:lnTo>
                    <a:pt x="26974" y="754583"/>
                  </a:lnTo>
                  <a:close/>
                </a:path>
                <a:path w="1843404" h="1985645">
                  <a:moveTo>
                    <a:pt x="26974" y="700709"/>
                  </a:moveTo>
                  <a:lnTo>
                    <a:pt x="0" y="700709"/>
                  </a:lnTo>
                  <a:lnTo>
                    <a:pt x="0" y="727659"/>
                  </a:lnTo>
                  <a:lnTo>
                    <a:pt x="26974" y="727659"/>
                  </a:lnTo>
                  <a:lnTo>
                    <a:pt x="26974" y="700709"/>
                  </a:lnTo>
                  <a:close/>
                </a:path>
                <a:path w="1843404" h="1985645">
                  <a:moveTo>
                    <a:pt x="26974" y="646709"/>
                  </a:moveTo>
                  <a:lnTo>
                    <a:pt x="0" y="646709"/>
                  </a:lnTo>
                  <a:lnTo>
                    <a:pt x="0" y="673658"/>
                  </a:lnTo>
                  <a:lnTo>
                    <a:pt x="26974" y="673658"/>
                  </a:lnTo>
                  <a:lnTo>
                    <a:pt x="26974" y="646709"/>
                  </a:lnTo>
                  <a:close/>
                </a:path>
                <a:path w="1843404" h="1985645">
                  <a:moveTo>
                    <a:pt x="26974" y="592836"/>
                  </a:moveTo>
                  <a:lnTo>
                    <a:pt x="0" y="592836"/>
                  </a:lnTo>
                  <a:lnTo>
                    <a:pt x="0" y="619785"/>
                  </a:lnTo>
                  <a:lnTo>
                    <a:pt x="26974" y="619785"/>
                  </a:lnTo>
                  <a:lnTo>
                    <a:pt x="26974" y="592836"/>
                  </a:lnTo>
                  <a:close/>
                </a:path>
                <a:path w="1843404" h="1985645">
                  <a:moveTo>
                    <a:pt x="26974" y="538962"/>
                  </a:moveTo>
                  <a:lnTo>
                    <a:pt x="0" y="538962"/>
                  </a:lnTo>
                  <a:lnTo>
                    <a:pt x="0" y="565912"/>
                  </a:lnTo>
                  <a:lnTo>
                    <a:pt x="26974" y="565912"/>
                  </a:lnTo>
                  <a:lnTo>
                    <a:pt x="26974" y="538962"/>
                  </a:lnTo>
                  <a:close/>
                </a:path>
                <a:path w="1843404" h="1985645">
                  <a:moveTo>
                    <a:pt x="26974" y="485089"/>
                  </a:moveTo>
                  <a:lnTo>
                    <a:pt x="0" y="485089"/>
                  </a:lnTo>
                  <a:lnTo>
                    <a:pt x="0" y="512038"/>
                  </a:lnTo>
                  <a:lnTo>
                    <a:pt x="26974" y="512038"/>
                  </a:lnTo>
                  <a:lnTo>
                    <a:pt x="26974" y="485089"/>
                  </a:lnTo>
                  <a:close/>
                </a:path>
                <a:path w="1843404" h="1985645">
                  <a:moveTo>
                    <a:pt x="26974" y="431228"/>
                  </a:moveTo>
                  <a:lnTo>
                    <a:pt x="0" y="431228"/>
                  </a:lnTo>
                  <a:lnTo>
                    <a:pt x="0" y="458177"/>
                  </a:lnTo>
                  <a:lnTo>
                    <a:pt x="26974" y="458177"/>
                  </a:lnTo>
                  <a:lnTo>
                    <a:pt x="26974" y="431228"/>
                  </a:lnTo>
                  <a:close/>
                </a:path>
                <a:path w="1843404" h="1985645">
                  <a:moveTo>
                    <a:pt x="26974" y="377228"/>
                  </a:moveTo>
                  <a:lnTo>
                    <a:pt x="0" y="377228"/>
                  </a:lnTo>
                  <a:lnTo>
                    <a:pt x="0" y="404177"/>
                  </a:lnTo>
                  <a:lnTo>
                    <a:pt x="26974" y="404177"/>
                  </a:lnTo>
                  <a:lnTo>
                    <a:pt x="26974" y="377228"/>
                  </a:lnTo>
                  <a:close/>
                </a:path>
                <a:path w="1843404" h="1985645">
                  <a:moveTo>
                    <a:pt x="26974" y="323354"/>
                  </a:moveTo>
                  <a:lnTo>
                    <a:pt x="0" y="323354"/>
                  </a:lnTo>
                  <a:lnTo>
                    <a:pt x="0" y="350304"/>
                  </a:lnTo>
                  <a:lnTo>
                    <a:pt x="26974" y="350304"/>
                  </a:lnTo>
                  <a:lnTo>
                    <a:pt x="26974" y="323354"/>
                  </a:lnTo>
                  <a:close/>
                </a:path>
                <a:path w="1843404" h="1985645">
                  <a:moveTo>
                    <a:pt x="26974" y="269481"/>
                  </a:moveTo>
                  <a:lnTo>
                    <a:pt x="0" y="269481"/>
                  </a:lnTo>
                  <a:lnTo>
                    <a:pt x="0" y="296430"/>
                  </a:lnTo>
                  <a:lnTo>
                    <a:pt x="26974" y="296430"/>
                  </a:lnTo>
                  <a:lnTo>
                    <a:pt x="26974" y="269481"/>
                  </a:lnTo>
                  <a:close/>
                </a:path>
                <a:path w="1843404" h="1985645">
                  <a:moveTo>
                    <a:pt x="26974" y="215607"/>
                  </a:moveTo>
                  <a:lnTo>
                    <a:pt x="0" y="215607"/>
                  </a:lnTo>
                  <a:lnTo>
                    <a:pt x="0" y="242557"/>
                  </a:lnTo>
                  <a:lnTo>
                    <a:pt x="26974" y="242557"/>
                  </a:lnTo>
                  <a:lnTo>
                    <a:pt x="26974" y="215607"/>
                  </a:lnTo>
                  <a:close/>
                </a:path>
                <a:path w="1843404" h="1985645">
                  <a:moveTo>
                    <a:pt x="26974" y="161734"/>
                  </a:moveTo>
                  <a:lnTo>
                    <a:pt x="0" y="161734"/>
                  </a:lnTo>
                  <a:lnTo>
                    <a:pt x="0" y="188683"/>
                  </a:lnTo>
                  <a:lnTo>
                    <a:pt x="26974" y="188683"/>
                  </a:lnTo>
                  <a:lnTo>
                    <a:pt x="26974" y="161734"/>
                  </a:lnTo>
                  <a:close/>
                </a:path>
                <a:path w="1843404" h="1985645">
                  <a:moveTo>
                    <a:pt x="26974" y="107746"/>
                  </a:moveTo>
                  <a:lnTo>
                    <a:pt x="0" y="107746"/>
                  </a:lnTo>
                  <a:lnTo>
                    <a:pt x="0" y="134696"/>
                  </a:lnTo>
                  <a:lnTo>
                    <a:pt x="26974" y="134696"/>
                  </a:lnTo>
                  <a:lnTo>
                    <a:pt x="26974" y="107746"/>
                  </a:lnTo>
                  <a:close/>
                </a:path>
                <a:path w="1843404" h="1985645">
                  <a:moveTo>
                    <a:pt x="26974" y="53873"/>
                  </a:moveTo>
                  <a:lnTo>
                    <a:pt x="0" y="53873"/>
                  </a:lnTo>
                  <a:lnTo>
                    <a:pt x="0" y="80822"/>
                  </a:lnTo>
                  <a:lnTo>
                    <a:pt x="26974" y="80822"/>
                  </a:lnTo>
                  <a:lnTo>
                    <a:pt x="26974" y="53873"/>
                  </a:lnTo>
                  <a:close/>
                </a:path>
                <a:path w="1843404" h="1985645">
                  <a:moveTo>
                    <a:pt x="26974" y="0"/>
                  </a:moveTo>
                  <a:lnTo>
                    <a:pt x="0" y="0"/>
                  </a:lnTo>
                  <a:lnTo>
                    <a:pt x="0" y="26949"/>
                  </a:lnTo>
                  <a:lnTo>
                    <a:pt x="26974" y="26949"/>
                  </a:lnTo>
                  <a:lnTo>
                    <a:pt x="26974" y="0"/>
                  </a:lnTo>
                  <a:close/>
                </a:path>
                <a:path w="1843404" h="1985645">
                  <a:moveTo>
                    <a:pt x="62992" y="1958251"/>
                  </a:moveTo>
                  <a:lnTo>
                    <a:pt x="36029" y="1958251"/>
                  </a:lnTo>
                  <a:lnTo>
                    <a:pt x="36029" y="1985200"/>
                  </a:lnTo>
                  <a:lnTo>
                    <a:pt x="62992" y="1985200"/>
                  </a:lnTo>
                  <a:lnTo>
                    <a:pt x="62992" y="1958251"/>
                  </a:lnTo>
                  <a:close/>
                </a:path>
                <a:path w="1843404" h="1985645">
                  <a:moveTo>
                    <a:pt x="116916" y="1958251"/>
                  </a:moveTo>
                  <a:lnTo>
                    <a:pt x="89941" y="1958251"/>
                  </a:lnTo>
                  <a:lnTo>
                    <a:pt x="89941" y="1985200"/>
                  </a:lnTo>
                  <a:lnTo>
                    <a:pt x="116916" y="1985200"/>
                  </a:lnTo>
                  <a:lnTo>
                    <a:pt x="116916" y="1958251"/>
                  </a:lnTo>
                  <a:close/>
                </a:path>
                <a:path w="1843404" h="1985645">
                  <a:moveTo>
                    <a:pt x="170827" y="1958251"/>
                  </a:moveTo>
                  <a:lnTo>
                    <a:pt x="143852" y="1958251"/>
                  </a:lnTo>
                  <a:lnTo>
                    <a:pt x="143852" y="1985200"/>
                  </a:lnTo>
                  <a:lnTo>
                    <a:pt x="170827" y="1985200"/>
                  </a:lnTo>
                  <a:lnTo>
                    <a:pt x="170827" y="1958251"/>
                  </a:lnTo>
                  <a:close/>
                </a:path>
                <a:path w="1843404" h="1985645">
                  <a:moveTo>
                    <a:pt x="224739" y="1958251"/>
                  </a:moveTo>
                  <a:lnTo>
                    <a:pt x="197777" y="1958251"/>
                  </a:lnTo>
                  <a:lnTo>
                    <a:pt x="197777" y="1985200"/>
                  </a:lnTo>
                  <a:lnTo>
                    <a:pt x="224739" y="1985200"/>
                  </a:lnTo>
                  <a:lnTo>
                    <a:pt x="224739" y="1958251"/>
                  </a:lnTo>
                  <a:close/>
                </a:path>
                <a:path w="1843404" h="1985645">
                  <a:moveTo>
                    <a:pt x="278663" y="1958251"/>
                  </a:moveTo>
                  <a:lnTo>
                    <a:pt x="251688" y="1958251"/>
                  </a:lnTo>
                  <a:lnTo>
                    <a:pt x="251688" y="1985200"/>
                  </a:lnTo>
                  <a:lnTo>
                    <a:pt x="278663" y="1985200"/>
                  </a:lnTo>
                  <a:lnTo>
                    <a:pt x="278663" y="1958251"/>
                  </a:lnTo>
                  <a:close/>
                </a:path>
                <a:path w="1843404" h="1985645">
                  <a:moveTo>
                    <a:pt x="332701" y="1958251"/>
                  </a:moveTo>
                  <a:lnTo>
                    <a:pt x="305727" y="1958251"/>
                  </a:lnTo>
                  <a:lnTo>
                    <a:pt x="305727" y="1985200"/>
                  </a:lnTo>
                  <a:lnTo>
                    <a:pt x="332701" y="1985200"/>
                  </a:lnTo>
                  <a:lnTo>
                    <a:pt x="332701" y="1958251"/>
                  </a:lnTo>
                  <a:close/>
                </a:path>
                <a:path w="1843404" h="1985645">
                  <a:moveTo>
                    <a:pt x="386613" y="1958251"/>
                  </a:moveTo>
                  <a:lnTo>
                    <a:pt x="359651" y="1958251"/>
                  </a:lnTo>
                  <a:lnTo>
                    <a:pt x="359651" y="1985200"/>
                  </a:lnTo>
                  <a:lnTo>
                    <a:pt x="386613" y="1985200"/>
                  </a:lnTo>
                  <a:lnTo>
                    <a:pt x="386613" y="1958251"/>
                  </a:lnTo>
                  <a:close/>
                </a:path>
                <a:path w="1843404" h="1985645">
                  <a:moveTo>
                    <a:pt x="440524" y="1958251"/>
                  </a:moveTo>
                  <a:lnTo>
                    <a:pt x="413562" y="1958251"/>
                  </a:lnTo>
                  <a:lnTo>
                    <a:pt x="413562" y="1985200"/>
                  </a:lnTo>
                  <a:lnTo>
                    <a:pt x="440524" y="1985200"/>
                  </a:lnTo>
                  <a:lnTo>
                    <a:pt x="440524" y="1958251"/>
                  </a:lnTo>
                  <a:close/>
                </a:path>
                <a:path w="1843404" h="1985645">
                  <a:moveTo>
                    <a:pt x="494449" y="1958251"/>
                  </a:moveTo>
                  <a:lnTo>
                    <a:pt x="467474" y="1958251"/>
                  </a:lnTo>
                  <a:lnTo>
                    <a:pt x="467474" y="1985200"/>
                  </a:lnTo>
                  <a:lnTo>
                    <a:pt x="494449" y="1985200"/>
                  </a:lnTo>
                  <a:lnTo>
                    <a:pt x="494449" y="1958251"/>
                  </a:lnTo>
                  <a:close/>
                </a:path>
                <a:path w="1843404" h="1985645">
                  <a:moveTo>
                    <a:pt x="548360" y="1958251"/>
                  </a:moveTo>
                  <a:lnTo>
                    <a:pt x="521385" y="1958251"/>
                  </a:lnTo>
                  <a:lnTo>
                    <a:pt x="521385" y="1985200"/>
                  </a:lnTo>
                  <a:lnTo>
                    <a:pt x="548360" y="1985200"/>
                  </a:lnTo>
                  <a:lnTo>
                    <a:pt x="548360" y="1958251"/>
                  </a:lnTo>
                  <a:close/>
                </a:path>
                <a:path w="1843404" h="1985645">
                  <a:moveTo>
                    <a:pt x="602399" y="1958251"/>
                  </a:moveTo>
                  <a:lnTo>
                    <a:pt x="575437" y="1958251"/>
                  </a:lnTo>
                  <a:lnTo>
                    <a:pt x="575437" y="1985200"/>
                  </a:lnTo>
                  <a:lnTo>
                    <a:pt x="602399" y="1985200"/>
                  </a:lnTo>
                  <a:lnTo>
                    <a:pt x="602399" y="1958251"/>
                  </a:lnTo>
                  <a:close/>
                </a:path>
                <a:path w="1843404" h="1985645">
                  <a:moveTo>
                    <a:pt x="656323" y="1958251"/>
                  </a:moveTo>
                  <a:lnTo>
                    <a:pt x="629348" y="1958251"/>
                  </a:lnTo>
                  <a:lnTo>
                    <a:pt x="629348" y="1985200"/>
                  </a:lnTo>
                  <a:lnTo>
                    <a:pt x="656323" y="1985200"/>
                  </a:lnTo>
                  <a:lnTo>
                    <a:pt x="656323" y="1958251"/>
                  </a:lnTo>
                  <a:close/>
                </a:path>
                <a:path w="1843404" h="1985645">
                  <a:moveTo>
                    <a:pt x="710234" y="1958251"/>
                  </a:moveTo>
                  <a:lnTo>
                    <a:pt x="683260" y="1958251"/>
                  </a:lnTo>
                  <a:lnTo>
                    <a:pt x="683260" y="1985200"/>
                  </a:lnTo>
                  <a:lnTo>
                    <a:pt x="710234" y="1985200"/>
                  </a:lnTo>
                  <a:lnTo>
                    <a:pt x="710234" y="1958251"/>
                  </a:lnTo>
                  <a:close/>
                </a:path>
                <a:path w="1843404" h="1985645">
                  <a:moveTo>
                    <a:pt x="764146" y="1958251"/>
                  </a:moveTo>
                  <a:lnTo>
                    <a:pt x="737184" y="1958251"/>
                  </a:lnTo>
                  <a:lnTo>
                    <a:pt x="737184" y="1985200"/>
                  </a:lnTo>
                  <a:lnTo>
                    <a:pt x="764146" y="1985200"/>
                  </a:lnTo>
                  <a:lnTo>
                    <a:pt x="764146" y="1958251"/>
                  </a:lnTo>
                  <a:close/>
                </a:path>
                <a:path w="1843404" h="1985645">
                  <a:moveTo>
                    <a:pt x="818070" y="1958251"/>
                  </a:moveTo>
                  <a:lnTo>
                    <a:pt x="791095" y="1958251"/>
                  </a:lnTo>
                  <a:lnTo>
                    <a:pt x="791095" y="1985200"/>
                  </a:lnTo>
                  <a:lnTo>
                    <a:pt x="818070" y="1985200"/>
                  </a:lnTo>
                  <a:lnTo>
                    <a:pt x="818070" y="1958251"/>
                  </a:lnTo>
                  <a:close/>
                </a:path>
                <a:path w="1843404" h="1985645">
                  <a:moveTo>
                    <a:pt x="872109" y="1958251"/>
                  </a:moveTo>
                  <a:lnTo>
                    <a:pt x="845134" y="1958251"/>
                  </a:lnTo>
                  <a:lnTo>
                    <a:pt x="845134" y="1985200"/>
                  </a:lnTo>
                  <a:lnTo>
                    <a:pt x="872109" y="1985200"/>
                  </a:lnTo>
                  <a:lnTo>
                    <a:pt x="872109" y="1958251"/>
                  </a:lnTo>
                  <a:close/>
                </a:path>
                <a:path w="1843404" h="1985645">
                  <a:moveTo>
                    <a:pt x="926020" y="1958251"/>
                  </a:moveTo>
                  <a:lnTo>
                    <a:pt x="899045" y="1958251"/>
                  </a:lnTo>
                  <a:lnTo>
                    <a:pt x="899045" y="1985200"/>
                  </a:lnTo>
                  <a:lnTo>
                    <a:pt x="926020" y="1985200"/>
                  </a:lnTo>
                  <a:lnTo>
                    <a:pt x="926020" y="1958251"/>
                  </a:lnTo>
                  <a:close/>
                </a:path>
                <a:path w="1843404" h="1985645">
                  <a:moveTo>
                    <a:pt x="979932" y="1958251"/>
                  </a:moveTo>
                  <a:lnTo>
                    <a:pt x="952969" y="1958251"/>
                  </a:lnTo>
                  <a:lnTo>
                    <a:pt x="952969" y="1985200"/>
                  </a:lnTo>
                  <a:lnTo>
                    <a:pt x="979932" y="1985200"/>
                  </a:lnTo>
                  <a:lnTo>
                    <a:pt x="979932" y="1958251"/>
                  </a:lnTo>
                  <a:close/>
                </a:path>
                <a:path w="1843404" h="1985645">
                  <a:moveTo>
                    <a:pt x="1033856" y="1958251"/>
                  </a:moveTo>
                  <a:lnTo>
                    <a:pt x="1006881" y="1958251"/>
                  </a:lnTo>
                  <a:lnTo>
                    <a:pt x="1006881" y="1985200"/>
                  </a:lnTo>
                  <a:lnTo>
                    <a:pt x="1033856" y="1985200"/>
                  </a:lnTo>
                  <a:lnTo>
                    <a:pt x="1033856" y="1958251"/>
                  </a:lnTo>
                  <a:close/>
                </a:path>
                <a:path w="1843404" h="1985645">
                  <a:moveTo>
                    <a:pt x="1087767" y="1958251"/>
                  </a:moveTo>
                  <a:lnTo>
                    <a:pt x="1060792" y="1958251"/>
                  </a:lnTo>
                  <a:lnTo>
                    <a:pt x="1060792" y="1985200"/>
                  </a:lnTo>
                  <a:lnTo>
                    <a:pt x="1087767" y="1985200"/>
                  </a:lnTo>
                  <a:lnTo>
                    <a:pt x="1087767" y="1958251"/>
                  </a:lnTo>
                  <a:close/>
                </a:path>
                <a:path w="1843404" h="1985645">
                  <a:moveTo>
                    <a:pt x="1141806" y="1958251"/>
                  </a:moveTo>
                  <a:lnTo>
                    <a:pt x="1114844" y="1958251"/>
                  </a:lnTo>
                  <a:lnTo>
                    <a:pt x="1114844" y="1985200"/>
                  </a:lnTo>
                  <a:lnTo>
                    <a:pt x="1141806" y="1985200"/>
                  </a:lnTo>
                  <a:lnTo>
                    <a:pt x="1141806" y="1958251"/>
                  </a:lnTo>
                  <a:close/>
                </a:path>
                <a:path w="1843404" h="1985645">
                  <a:moveTo>
                    <a:pt x="1195730" y="1958251"/>
                  </a:moveTo>
                  <a:lnTo>
                    <a:pt x="1168755" y="1958251"/>
                  </a:lnTo>
                  <a:lnTo>
                    <a:pt x="1168755" y="1985200"/>
                  </a:lnTo>
                  <a:lnTo>
                    <a:pt x="1195730" y="1985200"/>
                  </a:lnTo>
                  <a:lnTo>
                    <a:pt x="1195730" y="1958251"/>
                  </a:lnTo>
                  <a:close/>
                </a:path>
                <a:path w="1843404" h="1985645">
                  <a:moveTo>
                    <a:pt x="1249641" y="1958251"/>
                  </a:moveTo>
                  <a:lnTo>
                    <a:pt x="1222667" y="1958251"/>
                  </a:lnTo>
                  <a:lnTo>
                    <a:pt x="1222667" y="1985200"/>
                  </a:lnTo>
                  <a:lnTo>
                    <a:pt x="1249641" y="1985200"/>
                  </a:lnTo>
                  <a:lnTo>
                    <a:pt x="1249641" y="1958251"/>
                  </a:lnTo>
                  <a:close/>
                </a:path>
                <a:path w="1843404" h="1985645">
                  <a:moveTo>
                    <a:pt x="1303553" y="1958251"/>
                  </a:moveTo>
                  <a:lnTo>
                    <a:pt x="1276591" y="1958251"/>
                  </a:lnTo>
                  <a:lnTo>
                    <a:pt x="1276591" y="1985200"/>
                  </a:lnTo>
                  <a:lnTo>
                    <a:pt x="1303553" y="1985200"/>
                  </a:lnTo>
                  <a:lnTo>
                    <a:pt x="1303553" y="1958251"/>
                  </a:lnTo>
                  <a:close/>
                </a:path>
                <a:path w="1843404" h="1985645">
                  <a:moveTo>
                    <a:pt x="1357464" y="1958251"/>
                  </a:moveTo>
                  <a:lnTo>
                    <a:pt x="1330502" y="1958251"/>
                  </a:lnTo>
                  <a:lnTo>
                    <a:pt x="1330502" y="1985200"/>
                  </a:lnTo>
                  <a:lnTo>
                    <a:pt x="1357464" y="1985200"/>
                  </a:lnTo>
                  <a:lnTo>
                    <a:pt x="1357464" y="1958251"/>
                  </a:lnTo>
                  <a:close/>
                </a:path>
                <a:path w="1843404" h="1985645">
                  <a:moveTo>
                    <a:pt x="1411516" y="1958251"/>
                  </a:moveTo>
                  <a:lnTo>
                    <a:pt x="1384541" y="1958251"/>
                  </a:lnTo>
                  <a:lnTo>
                    <a:pt x="1384541" y="1985200"/>
                  </a:lnTo>
                  <a:lnTo>
                    <a:pt x="1411516" y="1985200"/>
                  </a:lnTo>
                  <a:lnTo>
                    <a:pt x="1411516" y="1958251"/>
                  </a:lnTo>
                  <a:close/>
                </a:path>
                <a:path w="1843404" h="1985645">
                  <a:moveTo>
                    <a:pt x="1465427" y="1958251"/>
                  </a:moveTo>
                  <a:lnTo>
                    <a:pt x="1438452" y="1958251"/>
                  </a:lnTo>
                  <a:lnTo>
                    <a:pt x="1438452" y="1985200"/>
                  </a:lnTo>
                  <a:lnTo>
                    <a:pt x="1465427" y="1985200"/>
                  </a:lnTo>
                  <a:lnTo>
                    <a:pt x="1465427" y="1958251"/>
                  </a:lnTo>
                  <a:close/>
                </a:path>
                <a:path w="1843404" h="1985645">
                  <a:moveTo>
                    <a:pt x="1519339" y="1958251"/>
                  </a:moveTo>
                  <a:lnTo>
                    <a:pt x="1492377" y="1958251"/>
                  </a:lnTo>
                  <a:lnTo>
                    <a:pt x="1492377" y="1985200"/>
                  </a:lnTo>
                  <a:lnTo>
                    <a:pt x="1519339" y="1985200"/>
                  </a:lnTo>
                  <a:lnTo>
                    <a:pt x="1519339" y="1958251"/>
                  </a:lnTo>
                  <a:close/>
                </a:path>
                <a:path w="1843404" h="1985645">
                  <a:moveTo>
                    <a:pt x="1573263" y="1958251"/>
                  </a:moveTo>
                  <a:lnTo>
                    <a:pt x="1546288" y="1958251"/>
                  </a:lnTo>
                  <a:lnTo>
                    <a:pt x="1546288" y="1985200"/>
                  </a:lnTo>
                  <a:lnTo>
                    <a:pt x="1573263" y="1985200"/>
                  </a:lnTo>
                  <a:lnTo>
                    <a:pt x="1573263" y="1958251"/>
                  </a:lnTo>
                  <a:close/>
                </a:path>
                <a:path w="1843404" h="1985645">
                  <a:moveTo>
                    <a:pt x="1627174" y="1958251"/>
                  </a:moveTo>
                  <a:lnTo>
                    <a:pt x="1600200" y="1958251"/>
                  </a:lnTo>
                  <a:lnTo>
                    <a:pt x="1600200" y="1985200"/>
                  </a:lnTo>
                  <a:lnTo>
                    <a:pt x="1627174" y="1985200"/>
                  </a:lnTo>
                  <a:lnTo>
                    <a:pt x="1627174" y="1958251"/>
                  </a:lnTo>
                  <a:close/>
                </a:path>
                <a:path w="1843404" h="1985645">
                  <a:moveTo>
                    <a:pt x="1681213" y="1958251"/>
                  </a:moveTo>
                  <a:lnTo>
                    <a:pt x="1654251" y="1958251"/>
                  </a:lnTo>
                  <a:lnTo>
                    <a:pt x="1654251" y="1985200"/>
                  </a:lnTo>
                  <a:lnTo>
                    <a:pt x="1681213" y="1985200"/>
                  </a:lnTo>
                  <a:lnTo>
                    <a:pt x="1681213" y="1958251"/>
                  </a:lnTo>
                  <a:close/>
                </a:path>
                <a:path w="1843404" h="1985645">
                  <a:moveTo>
                    <a:pt x="1735124" y="1958251"/>
                  </a:moveTo>
                  <a:lnTo>
                    <a:pt x="1708162" y="1958251"/>
                  </a:lnTo>
                  <a:lnTo>
                    <a:pt x="1708162" y="1985200"/>
                  </a:lnTo>
                  <a:lnTo>
                    <a:pt x="1735124" y="1985200"/>
                  </a:lnTo>
                  <a:lnTo>
                    <a:pt x="1735124" y="1958251"/>
                  </a:lnTo>
                  <a:close/>
                </a:path>
                <a:path w="1843404" h="1985645">
                  <a:moveTo>
                    <a:pt x="1789049" y="1958251"/>
                  </a:moveTo>
                  <a:lnTo>
                    <a:pt x="1762074" y="1958251"/>
                  </a:lnTo>
                  <a:lnTo>
                    <a:pt x="1762074" y="1985200"/>
                  </a:lnTo>
                  <a:lnTo>
                    <a:pt x="1789049" y="1985200"/>
                  </a:lnTo>
                  <a:lnTo>
                    <a:pt x="1789049" y="1958251"/>
                  </a:lnTo>
                  <a:close/>
                </a:path>
                <a:path w="1843404" h="1985645">
                  <a:moveTo>
                    <a:pt x="1842960" y="1958251"/>
                  </a:moveTo>
                  <a:lnTo>
                    <a:pt x="1815985" y="1958251"/>
                  </a:lnTo>
                  <a:lnTo>
                    <a:pt x="1815985" y="1985200"/>
                  </a:lnTo>
                  <a:lnTo>
                    <a:pt x="1842960" y="1985200"/>
                  </a:lnTo>
                  <a:lnTo>
                    <a:pt x="1842960" y="1958251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73270" y="1617090"/>
              <a:ext cx="1393825" cy="2443480"/>
            </a:xfrm>
            <a:custGeom>
              <a:avLst/>
              <a:gdLst/>
              <a:ahLst/>
              <a:cxnLst/>
              <a:rect l="l" t="t" r="r" b="b"/>
              <a:pathLst>
                <a:path w="1393825" h="2443479">
                  <a:moveTo>
                    <a:pt x="26974" y="2416352"/>
                  </a:moveTo>
                  <a:lnTo>
                    <a:pt x="0" y="2416352"/>
                  </a:lnTo>
                  <a:lnTo>
                    <a:pt x="0" y="2443302"/>
                  </a:lnTo>
                  <a:lnTo>
                    <a:pt x="26974" y="2443302"/>
                  </a:lnTo>
                  <a:lnTo>
                    <a:pt x="26974" y="2416352"/>
                  </a:lnTo>
                  <a:close/>
                </a:path>
                <a:path w="1393825" h="2443479">
                  <a:moveTo>
                    <a:pt x="80886" y="2416352"/>
                  </a:moveTo>
                  <a:lnTo>
                    <a:pt x="53924" y="2416352"/>
                  </a:lnTo>
                  <a:lnTo>
                    <a:pt x="53924" y="2443302"/>
                  </a:lnTo>
                  <a:lnTo>
                    <a:pt x="80886" y="2443302"/>
                  </a:lnTo>
                  <a:lnTo>
                    <a:pt x="80886" y="2416352"/>
                  </a:lnTo>
                  <a:close/>
                </a:path>
                <a:path w="1393825" h="2443479">
                  <a:moveTo>
                    <a:pt x="134937" y="2416352"/>
                  </a:moveTo>
                  <a:lnTo>
                    <a:pt x="107962" y="2416352"/>
                  </a:lnTo>
                  <a:lnTo>
                    <a:pt x="107962" y="2443302"/>
                  </a:lnTo>
                  <a:lnTo>
                    <a:pt x="134937" y="2443302"/>
                  </a:lnTo>
                  <a:lnTo>
                    <a:pt x="134937" y="2416352"/>
                  </a:lnTo>
                  <a:close/>
                </a:path>
                <a:path w="1393825" h="2443479">
                  <a:moveTo>
                    <a:pt x="188849" y="2416352"/>
                  </a:moveTo>
                  <a:lnTo>
                    <a:pt x="161874" y="2416352"/>
                  </a:lnTo>
                  <a:lnTo>
                    <a:pt x="161874" y="2443302"/>
                  </a:lnTo>
                  <a:lnTo>
                    <a:pt x="188849" y="2443302"/>
                  </a:lnTo>
                  <a:lnTo>
                    <a:pt x="188849" y="2416352"/>
                  </a:lnTo>
                  <a:close/>
                </a:path>
                <a:path w="1393825" h="2443479">
                  <a:moveTo>
                    <a:pt x="242760" y="2416352"/>
                  </a:moveTo>
                  <a:lnTo>
                    <a:pt x="215798" y="2416352"/>
                  </a:lnTo>
                  <a:lnTo>
                    <a:pt x="215798" y="2443302"/>
                  </a:lnTo>
                  <a:lnTo>
                    <a:pt x="242760" y="2443302"/>
                  </a:lnTo>
                  <a:lnTo>
                    <a:pt x="242760" y="2416352"/>
                  </a:lnTo>
                  <a:close/>
                </a:path>
                <a:path w="1393825" h="2443479">
                  <a:moveTo>
                    <a:pt x="296684" y="2416352"/>
                  </a:moveTo>
                  <a:lnTo>
                    <a:pt x="269709" y="2416352"/>
                  </a:lnTo>
                  <a:lnTo>
                    <a:pt x="269709" y="2443302"/>
                  </a:lnTo>
                  <a:lnTo>
                    <a:pt x="296684" y="2443302"/>
                  </a:lnTo>
                  <a:lnTo>
                    <a:pt x="296684" y="2416352"/>
                  </a:lnTo>
                  <a:close/>
                </a:path>
                <a:path w="1393825" h="2443479">
                  <a:moveTo>
                    <a:pt x="350596" y="2416352"/>
                  </a:moveTo>
                  <a:lnTo>
                    <a:pt x="323621" y="2416352"/>
                  </a:lnTo>
                  <a:lnTo>
                    <a:pt x="323621" y="2443302"/>
                  </a:lnTo>
                  <a:lnTo>
                    <a:pt x="350596" y="2443302"/>
                  </a:lnTo>
                  <a:lnTo>
                    <a:pt x="350596" y="2416352"/>
                  </a:lnTo>
                  <a:close/>
                </a:path>
                <a:path w="1393825" h="2443479">
                  <a:moveTo>
                    <a:pt x="404634" y="2416352"/>
                  </a:moveTo>
                  <a:lnTo>
                    <a:pt x="377672" y="2416352"/>
                  </a:lnTo>
                  <a:lnTo>
                    <a:pt x="377672" y="2443302"/>
                  </a:lnTo>
                  <a:lnTo>
                    <a:pt x="404634" y="2443302"/>
                  </a:lnTo>
                  <a:lnTo>
                    <a:pt x="404634" y="2416352"/>
                  </a:lnTo>
                  <a:close/>
                </a:path>
                <a:path w="1393825" h="2443479">
                  <a:moveTo>
                    <a:pt x="458546" y="2416352"/>
                  </a:moveTo>
                  <a:lnTo>
                    <a:pt x="431584" y="2416352"/>
                  </a:lnTo>
                  <a:lnTo>
                    <a:pt x="431584" y="2443302"/>
                  </a:lnTo>
                  <a:lnTo>
                    <a:pt x="458546" y="2443302"/>
                  </a:lnTo>
                  <a:lnTo>
                    <a:pt x="458546" y="2416352"/>
                  </a:lnTo>
                  <a:close/>
                </a:path>
                <a:path w="1393825" h="2443479">
                  <a:moveTo>
                    <a:pt x="512470" y="2416352"/>
                  </a:moveTo>
                  <a:lnTo>
                    <a:pt x="485495" y="2416352"/>
                  </a:lnTo>
                  <a:lnTo>
                    <a:pt x="485495" y="2443302"/>
                  </a:lnTo>
                  <a:lnTo>
                    <a:pt x="512470" y="2443302"/>
                  </a:lnTo>
                  <a:lnTo>
                    <a:pt x="512470" y="2416352"/>
                  </a:lnTo>
                  <a:close/>
                </a:path>
                <a:path w="1393825" h="2443479">
                  <a:moveTo>
                    <a:pt x="566381" y="2416352"/>
                  </a:moveTo>
                  <a:lnTo>
                    <a:pt x="539407" y="2416352"/>
                  </a:lnTo>
                  <a:lnTo>
                    <a:pt x="539407" y="2443302"/>
                  </a:lnTo>
                  <a:lnTo>
                    <a:pt x="566381" y="2443302"/>
                  </a:lnTo>
                  <a:lnTo>
                    <a:pt x="566381" y="2416352"/>
                  </a:lnTo>
                  <a:close/>
                </a:path>
                <a:path w="1393825" h="2443479">
                  <a:moveTo>
                    <a:pt x="620293" y="2416352"/>
                  </a:moveTo>
                  <a:lnTo>
                    <a:pt x="593331" y="2416352"/>
                  </a:lnTo>
                  <a:lnTo>
                    <a:pt x="593331" y="2443302"/>
                  </a:lnTo>
                  <a:lnTo>
                    <a:pt x="620293" y="2443302"/>
                  </a:lnTo>
                  <a:lnTo>
                    <a:pt x="620293" y="2416352"/>
                  </a:lnTo>
                  <a:close/>
                </a:path>
                <a:path w="1393825" h="2443479">
                  <a:moveTo>
                    <a:pt x="674344" y="2416352"/>
                  </a:moveTo>
                  <a:lnTo>
                    <a:pt x="647369" y="2416352"/>
                  </a:lnTo>
                  <a:lnTo>
                    <a:pt x="647369" y="2443302"/>
                  </a:lnTo>
                  <a:lnTo>
                    <a:pt x="674344" y="2443302"/>
                  </a:lnTo>
                  <a:lnTo>
                    <a:pt x="674344" y="2416352"/>
                  </a:lnTo>
                  <a:close/>
                </a:path>
                <a:path w="1393825" h="2443479">
                  <a:moveTo>
                    <a:pt x="728256" y="2416352"/>
                  </a:moveTo>
                  <a:lnTo>
                    <a:pt x="701281" y="2416352"/>
                  </a:lnTo>
                  <a:lnTo>
                    <a:pt x="701281" y="2443302"/>
                  </a:lnTo>
                  <a:lnTo>
                    <a:pt x="728256" y="2443302"/>
                  </a:lnTo>
                  <a:lnTo>
                    <a:pt x="728256" y="2416352"/>
                  </a:lnTo>
                  <a:close/>
                </a:path>
                <a:path w="1393825" h="2443479">
                  <a:moveTo>
                    <a:pt x="782167" y="2416352"/>
                  </a:moveTo>
                  <a:lnTo>
                    <a:pt x="755205" y="2416352"/>
                  </a:lnTo>
                  <a:lnTo>
                    <a:pt x="755205" y="2443302"/>
                  </a:lnTo>
                  <a:lnTo>
                    <a:pt x="782167" y="2443302"/>
                  </a:lnTo>
                  <a:lnTo>
                    <a:pt x="782167" y="2416352"/>
                  </a:lnTo>
                  <a:close/>
                </a:path>
                <a:path w="1393825" h="2443479">
                  <a:moveTo>
                    <a:pt x="836079" y="2416352"/>
                  </a:moveTo>
                  <a:lnTo>
                    <a:pt x="809117" y="2416352"/>
                  </a:lnTo>
                  <a:lnTo>
                    <a:pt x="809117" y="2443302"/>
                  </a:lnTo>
                  <a:lnTo>
                    <a:pt x="836079" y="2443302"/>
                  </a:lnTo>
                  <a:lnTo>
                    <a:pt x="836079" y="2416352"/>
                  </a:lnTo>
                  <a:close/>
                </a:path>
                <a:path w="1393825" h="2443479">
                  <a:moveTo>
                    <a:pt x="890003" y="2416352"/>
                  </a:moveTo>
                  <a:lnTo>
                    <a:pt x="863028" y="2416352"/>
                  </a:lnTo>
                  <a:lnTo>
                    <a:pt x="863028" y="2443302"/>
                  </a:lnTo>
                  <a:lnTo>
                    <a:pt x="890003" y="2443302"/>
                  </a:lnTo>
                  <a:lnTo>
                    <a:pt x="890003" y="2416352"/>
                  </a:lnTo>
                  <a:close/>
                </a:path>
                <a:path w="1393825" h="2443479">
                  <a:moveTo>
                    <a:pt x="943914" y="2416352"/>
                  </a:moveTo>
                  <a:lnTo>
                    <a:pt x="916952" y="2416352"/>
                  </a:lnTo>
                  <a:lnTo>
                    <a:pt x="916952" y="2443302"/>
                  </a:lnTo>
                  <a:lnTo>
                    <a:pt x="943914" y="2443302"/>
                  </a:lnTo>
                  <a:lnTo>
                    <a:pt x="943914" y="2416352"/>
                  </a:lnTo>
                  <a:close/>
                </a:path>
                <a:path w="1393825" h="2443479">
                  <a:moveTo>
                    <a:pt x="997953" y="2416352"/>
                  </a:moveTo>
                  <a:lnTo>
                    <a:pt x="970991" y="2416352"/>
                  </a:lnTo>
                  <a:lnTo>
                    <a:pt x="970991" y="2443302"/>
                  </a:lnTo>
                  <a:lnTo>
                    <a:pt x="997953" y="2443302"/>
                  </a:lnTo>
                  <a:lnTo>
                    <a:pt x="997953" y="2416352"/>
                  </a:lnTo>
                  <a:close/>
                </a:path>
                <a:path w="1393825" h="2443479">
                  <a:moveTo>
                    <a:pt x="1051877" y="2416352"/>
                  </a:moveTo>
                  <a:lnTo>
                    <a:pt x="1024902" y="2416352"/>
                  </a:lnTo>
                  <a:lnTo>
                    <a:pt x="1024902" y="2443302"/>
                  </a:lnTo>
                  <a:lnTo>
                    <a:pt x="1051877" y="2443302"/>
                  </a:lnTo>
                  <a:lnTo>
                    <a:pt x="1051877" y="2416352"/>
                  </a:lnTo>
                  <a:close/>
                </a:path>
                <a:path w="1393825" h="2443479">
                  <a:moveTo>
                    <a:pt x="1105789" y="2416352"/>
                  </a:moveTo>
                  <a:lnTo>
                    <a:pt x="1078814" y="2416352"/>
                  </a:lnTo>
                  <a:lnTo>
                    <a:pt x="1078814" y="2443302"/>
                  </a:lnTo>
                  <a:lnTo>
                    <a:pt x="1105789" y="2443302"/>
                  </a:lnTo>
                  <a:lnTo>
                    <a:pt x="1105789" y="2416352"/>
                  </a:lnTo>
                  <a:close/>
                </a:path>
                <a:path w="1393825" h="2443479">
                  <a:moveTo>
                    <a:pt x="1159700" y="2416352"/>
                  </a:moveTo>
                  <a:lnTo>
                    <a:pt x="1132738" y="2416352"/>
                  </a:lnTo>
                  <a:lnTo>
                    <a:pt x="1132738" y="2443302"/>
                  </a:lnTo>
                  <a:lnTo>
                    <a:pt x="1159700" y="2443302"/>
                  </a:lnTo>
                  <a:lnTo>
                    <a:pt x="1159700" y="2416352"/>
                  </a:lnTo>
                  <a:close/>
                </a:path>
                <a:path w="1393825" h="2443479">
                  <a:moveTo>
                    <a:pt x="1213624" y="2416352"/>
                  </a:moveTo>
                  <a:lnTo>
                    <a:pt x="1186649" y="2416352"/>
                  </a:lnTo>
                  <a:lnTo>
                    <a:pt x="1186649" y="2443302"/>
                  </a:lnTo>
                  <a:lnTo>
                    <a:pt x="1213624" y="2443302"/>
                  </a:lnTo>
                  <a:lnTo>
                    <a:pt x="1213624" y="2416352"/>
                  </a:lnTo>
                  <a:close/>
                </a:path>
                <a:path w="1393825" h="2443479">
                  <a:moveTo>
                    <a:pt x="1267663" y="2416352"/>
                  </a:moveTo>
                  <a:lnTo>
                    <a:pt x="1240688" y="2416352"/>
                  </a:lnTo>
                  <a:lnTo>
                    <a:pt x="1240688" y="2443302"/>
                  </a:lnTo>
                  <a:lnTo>
                    <a:pt x="1267663" y="2443302"/>
                  </a:lnTo>
                  <a:lnTo>
                    <a:pt x="1267663" y="2416352"/>
                  </a:lnTo>
                  <a:close/>
                </a:path>
                <a:path w="1393825" h="2443479">
                  <a:moveTo>
                    <a:pt x="1321574" y="2416352"/>
                  </a:moveTo>
                  <a:lnTo>
                    <a:pt x="1294612" y="2416352"/>
                  </a:lnTo>
                  <a:lnTo>
                    <a:pt x="1294612" y="2443302"/>
                  </a:lnTo>
                  <a:lnTo>
                    <a:pt x="1321574" y="2443302"/>
                  </a:lnTo>
                  <a:lnTo>
                    <a:pt x="1321574" y="2416352"/>
                  </a:lnTo>
                  <a:close/>
                </a:path>
                <a:path w="1393825" h="2443479">
                  <a:moveTo>
                    <a:pt x="1375498" y="2416352"/>
                  </a:moveTo>
                  <a:lnTo>
                    <a:pt x="1348524" y="2416352"/>
                  </a:lnTo>
                  <a:lnTo>
                    <a:pt x="1348524" y="2443302"/>
                  </a:lnTo>
                  <a:lnTo>
                    <a:pt x="1375498" y="2443302"/>
                  </a:lnTo>
                  <a:lnTo>
                    <a:pt x="1375498" y="2416352"/>
                  </a:lnTo>
                  <a:close/>
                </a:path>
                <a:path w="1393825" h="2443479">
                  <a:moveTo>
                    <a:pt x="1393507" y="2371483"/>
                  </a:moveTo>
                  <a:lnTo>
                    <a:pt x="1366532" y="2371483"/>
                  </a:lnTo>
                  <a:lnTo>
                    <a:pt x="1366532" y="2398433"/>
                  </a:lnTo>
                  <a:lnTo>
                    <a:pt x="1393507" y="2398433"/>
                  </a:lnTo>
                  <a:lnTo>
                    <a:pt x="1393507" y="2371483"/>
                  </a:lnTo>
                  <a:close/>
                </a:path>
                <a:path w="1393825" h="2443479">
                  <a:moveTo>
                    <a:pt x="1393507" y="2317483"/>
                  </a:moveTo>
                  <a:lnTo>
                    <a:pt x="1366532" y="2317483"/>
                  </a:lnTo>
                  <a:lnTo>
                    <a:pt x="1366532" y="2344432"/>
                  </a:lnTo>
                  <a:lnTo>
                    <a:pt x="1393507" y="2344432"/>
                  </a:lnTo>
                  <a:lnTo>
                    <a:pt x="1393507" y="2317483"/>
                  </a:lnTo>
                  <a:close/>
                </a:path>
                <a:path w="1393825" h="2443479">
                  <a:moveTo>
                    <a:pt x="1393507" y="2263610"/>
                  </a:moveTo>
                  <a:lnTo>
                    <a:pt x="1366532" y="2263610"/>
                  </a:lnTo>
                  <a:lnTo>
                    <a:pt x="1366532" y="2290559"/>
                  </a:lnTo>
                  <a:lnTo>
                    <a:pt x="1393507" y="2290559"/>
                  </a:lnTo>
                  <a:lnTo>
                    <a:pt x="1393507" y="2263610"/>
                  </a:lnTo>
                  <a:close/>
                </a:path>
                <a:path w="1393825" h="2443479">
                  <a:moveTo>
                    <a:pt x="1393507" y="2209736"/>
                  </a:moveTo>
                  <a:lnTo>
                    <a:pt x="1366532" y="2209736"/>
                  </a:lnTo>
                  <a:lnTo>
                    <a:pt x="1366532" y="2236686"/>
                  </a:lnTo>
                  <a:lnTo>
                    <a:pt x="1393507" y="2236686"/>
                  </a:lnTo>
                  <a:lnTo>
                    <a:pt x="1393507" y="2209736"/>
                  </a:lnTo>
                  <a:close/>
                </a:path>
                <a:path w="1393825" h="2443479">
                  <a:moveTo>
                    <a:pt x="1393507" y="2155875"/>
                  </a:moveTo>
                  <a:lnTo>
                    <a:pt x="1366532" y="2155875"/>
                  </a:lnTo>
                  <a:lnTo>
                    <a:pt x="1366532" y="2182825"/>
                  </a:lnTo>
                  <a:lnTo>
                    <a:pt x="1393507" y="2182825"/>
                  </a:lnTo>
                  <a:lnTo>
                    <a:pt x="1393507" y="2155875"/>
                  </a:lnTo>
                  <a:close/>
                </a:path>
                <a:path w="1393825" h="2443479">
                  <a:moveTo>
                    <a:pt x="1393507" y="2102002"/>
                  </a:moveTo>
                  <a:lnTo>
                    <a:pt x="1366532" y="2102002"/>
                  </a:lnTo>
                  <a:lnTo>
                    <a:pt x="1366532" y="2128951"/>
                  </a:lnTo>
                  <a:lnTo>
                    <a:pt x="1393507" y="2128951"/>
                  </a:lnTo>
                  <a:lnTo>
                    <a:pt x="1393507" y="2102002"/>
                  </a:lnTo>
                  <a:close/>
                </a:path>
                <a:path w="1393825" h="2443479">
                  <a:moveTo>
                    <a:pt x="1393507" y="2048002"/>
                  </a:moveTo>
                  <a:lnTo>
                    <a:pt x="1366532" y="2048002"/>
                  </a:lnTo>
                  <a:lnTo>
                    <a:pt x="1366532" y="2074951"/>
                  </a:lnTo>
                  <a:lnTo>
                    <a:pt x="1393507" y="2074951"/>
                  </a:lnTo>
                  <a:lnTo>
                    <a:pt x="1393507" y="2048002"/>
                  </a:lnTo>
                  <a:close/>
                </a:path>
                <a:path w="1393825" h="2443479">
                  <a:moveTo>
                    <a:pt x="1393507" y="1994128"/>
                  </a:moveTo>
                  <a:lnTo>
                    <a:pt x="1366532" y="1994128"/>
                  </a:lnTo>
                  <a:lnTo>
                    <a:pt x="1366532" y="2021078"/>
                  </a:lnTo>
                  <a:lnTo>
                    <a:pt x="1393507" y="2021078"/>
                  </a:lnTo>
                  <a:lnTo>
                    <a:pt x="1393507" y="1994128"/>
                  </a:lnTo>
                  <a:close/>
                </a:path>
                <a:path w="1393825" h="2443479">
                  <a:moveTo>
                    <a:pt x="1393507" y="1940255"/>
                  </a:moveTo>
                  <a:lnTo>
                    <a:pt x="1366532" y="1940255"/>
                  </a:lnTo>
                  <a:lnTo>
                    <a:pt x="1366532" y="1967204"/>
                  </a:lnTo>
                  <a:lnTo>
                    <a:pt x="1393507" y="1967204"/>
                  </a:lnTo>
                  <a:lnTo>
                    <a:pt x="1393507" y="1940255"/>
                  </a:lnTo>
                  <a:close/>
                </a:path>
                <a:path w="1393825" h="2443479">
                  <a:moveTo>
                    <a:pt x="1393507" y="1886381"/>
                  </a:moveTo>
                  <a:lnTo>
                    <a:pt x="1366532" y="1886381"/>
                  </a:lnTo>
                  <a:lnTo>
                    <a:pt x="1366532" y="1913331"/>
                  </a:lnTo>
                  <a:lnTo>
                    <a:pt x="1393507" y="1913331"/>
                  </a:lnTo>
                  <a:lnTo>
                    <a:pt x="1393507" y="1886381"/>
                  </a:lnTo>
                  <a:close/>
                </a:path>
                <a:path w="1393825" h="2443479">
                  <a:moveTo>
                    <a:pt x="1393507" y="1832521"/>
                  </a:moveTo>
                  <a:lnTo>
                    <a:pt x="1366532" y="1832521"/>
                  </a:lnTo>
                  <a:lnTo>
                    <a:pt x="1366532" y="1859470"/>
                  </a:lnTo>
                  <a:lnTo>
                    <a:pt x="1393507" y="1859470"/>
                  </a:lnTo>
                  <a:lnTo>
                    <a:pt x="1393507" y="1832521"/>
                  </a:lnTo>
                  <a:close/>
                </a:path>
                <a:path w="1393825" h="2443479">
                  <a:moveTo>
                    <a:pt x="1393507" y="1778520"/>
                  </a:moveTo>
                  <a:lnTo>
                    <a:pt x="1366532" y="1778520"/>
                  </a:lnTo>
                  <a:lnTo>
                    <a:pt x="1366532" y="1805470"/>
                  </a:lnTo>
                  <a:lnTo>
                    <a:pt x="1393507" y="1805470"/>
                  </a:lnTo>
                  <a:lnTo>
                    <a:pt x="1393507" y="1778520"/>
                  </a:lnTo>
                  <a:close/>
                </a:path>
                <a:path w="1393825" h="2443479">
                  <a:moveTo>
                    <a:pt x="1393507" y="1724647"/>
                  </a:moveTo>
                  <a:lnTo>
                    <a:pt x="1366532" y="1724647"/>
                  </a:lnTo>
                  <a:lnTo>
                    <a:pt x="1366532" y="1751596"/>
                  </a:lnTo>
                  <a:lnTo>
                    <a:pt x="1393507" y="1751596"/>
                  </a:lnTo>
                  <a:lnTo>
                    <a:pt x="1393507" y="1724647"/>
                  </a:lnTo>
                  <a:close/>
                </a:path>
                <a:path w="1393825" h="2443479">
                  <a:moveTo>
                    <a:pt x="1393507" y="1670773"/>
                  </a:moveTo>
                  <a:lnTo>
                    <a:pt x="1366532" y="1670773"/>
                  </a:lnTo>
                  <a:lnTo>
                    <a:pt x="1366532" y="1697723"/>
                  </a:lnTo>
                  <a:lnTo>
                    <a:pt x="1393507" y="1697723"/>
                  </a:lnTo>
                  <a:lnTo>
                    <a:pt x="1393507" y="1670773"/>
                  </a:lnTo>
                  <a:close/>
                </a:path>
                <a:path w="1393825" h="2443479">
                  <a:moveTo>
                    <a:pt x="1393507" y="1616900"/>
                  </a:moveTo>
                  <a:lnTo>
                    <a:pt x="1366532" y="1616900"/>
                  </a:lnTo>
                  <a:lnTo>
                    <a:pt x="1366532" y="1643849"/>
                  </a:lnTo>
                  <a:lnTo>
                    <a:pt x="1393507" y="1643849"/>
                  </a:lnTo>
                  <a:lnTo>
                    <a:pt x="1393507" y="1616900"/>
                  </a:lnTo>
                  <a:close/>
                </a:path>
                <a:path w="1393825" h="2443479">
                  <a:moveTo>
                    <a:pt x="1393507" y="1563027"/>
                  </a:moveTo>
                  <a:lnTo>
                    <a:pt x="1366532" y="1563027"/>
                  </a:lnTo>
                  <a:lnTo>
                    <a:pt x="1366532" y="1589976"/>
                  </a:lnTo>
                  <a:lnTo>
                    <a:pt x="1393507" y="1589976"/>
                  </a:lnTo>
                  <a:lnTo>
                    <a:pt x="1393507" y="1563027"/>
                  </a:lnTo>
                  <a:close/>
                </a:path>
                <a:path w="1393825" h="2443479">
                  <a:moveTo>
                    <a:pt x="1393507" y="1509039"/>
                  </a:moveTo>
                  <a:lnTo>
                    <a:pt x="1366532" y="1509039"/>
                  </a:lnTo>
                  <a:lnTo>
                    <a:pt x="1366532" y="1535988"/>
                  </a:lnTo>
                  <a:lnTo>
                    <a:pt x="1393507" y="1535988"/>
                  </a:lnTo>
                  <a:lnTo>
                    <a:pt x="1393507" y="1509039"/>
                  </a:lnTo>
                  <a:close/>
                </a:path>
                <a:path w="1393825" h="2443479">
                  <a:moveTo>
                    <a:pt x="1393507" y="1455166"/>
                  </a:moveTo>
                  <a:lnTo>
                    <a:pt x="1366532" y="1455166"/>
                  </a:lnTo>
                  <a:lnTo>
                    <a:pt x="1366532" y="1482115"/>
                  </a:lnTo>
                  <a:lnTo>
                    <a:pt x="1393507" y="1482115"/>
                  </a:lnTo>
                  <a:lnTo>
                    <a:pt x="1393507" y="1455166"/>
                  </a:lnTo>
                  <a:close/>
                </a:path>
                <a:path w="1393825" h="2443479">
                  <a:moveTo>
                    <a:pt x="1393507" y="1401292"/>
                  </a:moveTo>
                  <a:lnTo>
                    <a:pt x="1366532" y="1401292"/>
                  </a:lnTo>
                  <a:lnTo>
                    <a:pt x="1366532" y="1428242"/>
                  </a:lnTo>
                  <a:lnTo>
                    <a:pt x="1393507" y="1428242"/>
                  </a:lnTo>
                  <a:lnTo>
                    <a:pt x="1393507" y="1401292"/>
                  </a:lnTo>
                  <a:close/>
                </a:path>
                <a:path w="1393825" h="2443479">
                  <a:moveTo>
                    <a:pt x="1393507" y="1347419"/>
                  </a:moveTo>
                  <a:lnTo>
                    <a:pt x="1366532" y="1347419"/>
                  </a:lnTo>
                  <a:lnTo>
                    <a:pt x="1366532" y="1374368"/>
                  </a:lnTo>
                  <a:lnTo>
                    <a:pt x="1393507" y="1374368"/>
                  </a:lnTo>
                  <a:lnTo>
                    <a:pt x="1393507" y="1347419"/>
                  </a:lnTo>
                  <a:close/>
                </a:path>
                <a:path w="1393825" h="2443479">
                  <a:moveTo>
                    <a:pt x="1393507" y="1293545"/>
                  </a:moveTo>
                  <a:lnTo>
                    <a:pt x="1366532" y="1293545"/>
                  </a:lnTo>
                  <a:lnTo>
                    <a:pt x="1366532" y="1320495"/>
                  </a:lnTo>
                  <a:lnTo>
                    <a:pt x="1393507" y="1320495"/>
                  </a:lnTo>
                  <a:lnTo>
                    <a:pt x="1393507" y="1293545"/>
                  </a:lnTo>
                  <a:close/>
                </a:path>
                <a:path w="1393825" h="2443479">
                  <a:moveTo>
                    <a:pt x="1393507" y="1239558"/>
                  </a:moveTo>
                  <a:lnTo>
                    <a:pt x="1366532" y="1239558"/>
                  </a:lnTo>
                  <a:lnTo>
                    <a:pt x="1366532" y="1266494"/>
                  </a:lnTo>
                  <a:lnTo>
                    <a:pt x="1393507" y="1266494"/>
                  </a:lnTo>
                  <a:lnTo>
                    <a:pt x="1393507" y="1239558"/>
                  </a:lnTo>
                  <a:close/>
                </a:path>
                <a:path w="1393825" h="2443479">
                  <a:moveTo>
                    <a:pt x="1393507" y="1185684"/>
                  </a:moveTo>
                  <a:lnTo>
                    <a:pt x="1366532" y="1185684"/>
                  </a:lnTo>
                  <a:lnTo>
                    <a:pt x="1366532" y="1212634"/>
                  </a:lnTo>
                  <a:lnTo>
                    <a:pt x="1393507" y="1212634"/>
                  </a:lnTo>
                  <a:lnTo>
                    <a:pt x="1393507" y="1185684"/>
                  </a:lnTo>
                  <a:close/>
                </a:path>
                <a:path w="1393825" h="2443479">
                  <a:moveTo>
                    <a:pt x="1393507" y="1131811"/>
                  </a:moveTo>
                  <a:lnTo>
                    <a:pt x="1366532" y="1131811"/>
                  </a:lnTo>
                  <a:lnTo>
                    <a:pt x="1366532" y="1158760"/>
                  </a:lnTo>
                  <a:lnTo>
                    <a:pt x="1393507" y="1158760"/>
                  </a:lnTo>
                  <a:lnTo>
                    <a:pt x="1393507" y="1131811"/>
                  </a:lnTo>
                  <a:close/>
                </a:path>
                <a:path w="1393825" h="2443479">
                  <a:moveTo>
                    <a:pt x="1393507" y="1077937"/>
                  </a:moveTo>
                  <a:lnTo>
                    <a:pt x="1366532" y="1077937"/>
                  </a:lnTo>
                  <a:lnTo>
                    <a:pt x="1366532" y="1104887"/>
                  </a:lnTo>
                  <a:lnTo>
                    <a:pt x="1393507" y="1104887"/>
                  </a:lnTo>
                  <a:lnTo>
                    <a:pt x="1393507" y="1077937"/>
                  </a:lnTo>
                  <a:close/>
                </a:path>
                <a:path w="1393825" h="2443479">
                  <a:moveTo>
                    <a:pt x="1393507" y="1024064"/>
                  </a:moveTo>
                  <a:lnTo>
                    <a:pt x="1366532" y="1024064"/>
                  </a:lnTo>
                  <a:lnTo>
                    <a:pt x="1366532" y="1051013"/>
                  </a:lnTo>
                  <a:lnTo>
                    <a:pt x="1393507" y="1051013"/>
                  </a:lnTo>
                  <a:lnTo>
                    <a:pt x="1393507" y="1024064"/>
                  </a:lnTo>
                  <a:close/>
                </a:path>
                <a:path w="1393825" h="2443479">
                  <a:moveTo>
                    <a:pt x="1393507" y="970064"/>
                  </a:moveTo>
                  <a:lnTo>
                    <a:pt x="1366532" y="970064"/>
                  </a:lnTo>
                  <a:lnTo>
                    <a:pt x="1366532" y="997013"/>
                  </a:lnTo>
                  <a:lnTo>
                    <a:pt x="1393507" y="997013"/>
                  </a:lnTo>
                  <a:lnTo>
                    <a:pt x="1393507" y="970064"/>
                  </a:lnTo>
                  <a:close/>
                </a:path>
                <a:path w="1393825" h="2443479">
                  <a:moveTo>
                    <a:pt x="1393507" y="916203"/>
                  </a:moveTo>
                  <a:lnTo>
                    <a:pt x="1366532" y="916203"/>
                  </a:lnTo>
                  <a:lnTo>
                    <a:pt x="1366532" y="943140"/>
                  </a:lnTo>
                  <a:lnTo>
                    <a:pt x="1393507" y="943140"/>
                  </a:lnTo>
                  <a:lnTo>
                    <a:pt x="1393507" y="916203"/>
                  </a:lnTo>
                  <a:close/>
                </a:path>
                <a:path w="1393825" h="2443479">
                  <a:moveTo>
                    <a:pt x="1393507" y="862330"/>
                  </a:moveTo>
                  <a:lnTo>
                    <a:pt x="1366532" y="862330"/>
                  </a:lnTo>
                  <a:lnTo>
                    <a:pt x="1366532" y="889279"/>
                  </a:lnTo>
                  <a:lnTo>
                    <a:pt x="1393507" y="889279"/>
                  </a:lnTo>
                  <a:lnTo>
                    <a:pt x="1393507" y="862330"/>
                  </a:lnTo>
                  <a:close/>
                </a:path>
                <a:path w="1393825" h="2443479">
                  <a:moveTo>
                    <a:pt x="1393507" y="808456"/>
                  </a:moveTo>
                  <a:lnTo>
                    <a:pt x="1366532" y="808456"/>
                  </a:lnTo>
                  <a:lnTo>
                    <a:pt x="1366532" y="835406"/>
                  </a:lnTo>
                  <a:lnTo>
                    <a:pt x="1393507" y="835406"/>
                  </a:lnTo>
                  <a:lnTo>
                    <a:pt x="1393507" y="808456"/>
                  </a:lnTo>
                  <a:close/>
                </a:path>
                <a:path w="1393825" h="2443479">
                  <a:moveTo>
                    <a:pt x="1393507" y="754583"/>
                  </a:moveTo>
                  <a:lnTo>
                    <a:pt x="1366532" y="754583"/>
                  </a:lnTo>
                  <a:lnTo>
                    <a:pt x="1366532" y="781532"/>
                  </a:lnTo>
                  <a:lnTo>
                    <a:pt x="1393507" y="781532"/>
                  </a:lnTo>
                  <a:lnTo>
                    <a:pt x="1393507" y="754583"/>
                  </a:lnTo>
                  <a:close/>
                </a:path>
                <a:path w="1393825" h="2443479">
                  <a:moveTo>
                    <a:pt x="1393507" y="700582"/>
                  </a:moveTo>
                  <a:lnTo>
                    <a:pt x="1366532" y="700582"/>
                  </a:lnTo>
                  <a:lnTo>
                    <a:pt x="1366532" y="727532"/>
                  </a:lnTo>
                  <a:lnTo>
                    <a:pt x="1393507" y="727532"/>
                  </a:lnTo>
                  <a:lnTo>
                    <a:pt x="1393507" y="700582"/>
                  </a:lnTo>
                  <a:close/>
                </a:path>
                <a:path w="1393825" h="2443479">
                  <a:moveTo>
                    <a:pt x="1393507" y="646709"/>
                  </a:moveTo>
                  <a:lnTo>
                    <a:pt x="1366532" y="646709"/>
                  </a:lnTo>
                  <a:lnTo>
                    <a:pt x="1366532" y="673658"/>
                  </a:lnTo>
                  <a:lnTo>
                    <a:pt x="1393507" y="673658"/>
                  </a:lnTo>
                  <a:lnTo>
                    <a:pt x="1393507" y="646709"/>
                  </a:lnTo>
                  <a:close/>
                </a:path>
                <a:path w="1393825" h="2443479">
                  <a:moveTo>
                    <a:pt x="1393507" y="592848"/>
                  </a:moveTo>
                  <a:lnTo>
                    <a:pt x="1366532" y="592848"/>
                  </a:lnTo>
                  <a:lnTo>
                    <a:pt x="1366532" y="619785"/>
                  </a:lnTo>
                  <a:lnTo>
                    <a:pt x="1393507" y="619785"/>
                  </a:lnTo>
                  <a:lnTo>
                    <a:pt x="1393507" y="592848"/>
                  </a:lnTo>
                  <a:close/>
                </a:path>
                <a:path w="1393825" h="2443479">
                  <a:moveTo>
                    <a:pt x="1393507" y="538975"/>
                  </a:moveTo>
                  <a:lnTo>
                    <a:pt x="1366532" y="538975"/>
                  </a:lnTo>
                  <a:lnTo>
                    <a:pt x="1366532" y="565924"/>
                  </a:lnTo>
                  <a:lnTo>
                    <a:pt x="1393507" y="565924"/>
                  </a:lnTo>
                  <a:lnTo>
                    <a:pt x="1393507" y="538975"/>
                  </a:lnTo>
                  <a:close/>
                </a:path>
                <a:path w="1393825" h="2443479">
                  <a:moveTo>
                    <a:pt x="1393507" y="485101"/>
                  </a:moveTo>
                  <a:lnTo>
                    <a:pt x="1366532" y="485101"/>
                  </a:lnTo>
                  <a:lnTo>
                    <a:pt x="1366532" y="512051"/>
                  </a:lnTo>
                  <a:lnTo>
                    <a:pt x="1393507" y="512051"/>
                  </a:lnTo>
                  <a:lnTo>
                    <a:pt x="1393507" y="485101"/>
                  </a:lnTo>
                  <a:close/>
                </a:path>
                <a:path w="1393825" h="2443479">
                  <a:moveTo>
                    <a:pt x="1393507" y="431101"/>
                  </a:moveTo>
                  <a:lnTo>
                    <a:pt x="1366532" y="431101"/>
                  </a:lnTo>
                  <a:lnTo>
                    <a:pt x="1366532" y="458050"/>
                  </a:lnTo>
                  <a:lnTo>
                    <a:pt x="1393507" y="458050"/>
                  </a:lnTo>
                  <a:lnTo>
                    <a:pt x="1393507" y="431101"/>
                  </a:lnTo>
                  <a:close/>
                </a:path>
                <a:path w="1393825" h="2443479">
                  <a:moveTo>
                    <a:pt x="1393507" y="377228"/>
                  </a:moveTo>
                  <a:lnTo>
                    <a:pt x="1366532" y="377228"/>
                  </a:lnTo>
                  <a:lnTo>
                    <a:pt x="1366532" y="404177"/>
                  </a:lnTo>
                  <a:lnTo>
                    <a:pt x="1393507" y="404177"/>
                  </a:lnTo>
                  <a:lnTo>
                    <a:pt x="1393507" y="377228"/>
                  </a:lnTo>
                  <a:close/>
                </a:path>
                <a:path w="1393825" h="2443479">
                  <a:moveTo>
                    <a:pt x="1393507" y="323354"/>
                  </a:moveTo>
                  <a:lnTo>
                    <a:pt x="1366532" y="323354"/>
                  </a:lnTo>
                  <a:lnTo>
                    <a:pt x="1366532" y="350304"/>
                  </a:lnTo>
                  <a:lnTo>
                    <a:pt x="1393507" y="350304"/>
                  </a:lnTo>
                  <a:lnTo>
                    <a:pt x="1393507" y="323354"/>
                  </a:lnTo>
                  <a:close/>
                </a:path>
                <a:path w="1393825" h="2443479">
                  <a:moveTo>
                    <a:pt x="1393507" y="269494"/>
                  </a:moveTo>
                  <a:lnTo>
                    <a:pt x="1366532" y="269494"/>
                  </a:lnTo>
                  <a:lnTo>
                    <a:pt x="1366532" y="296430"/>
                  </a:lnTo>
                  <a:lnTo>
                    <a:pt x="1393507" y="296430"/>
                  </a:lnTo>
                  <a:lnTo>
                    <a:pt x="1393507" y="269494"/>
                  </a:lnTo>
                  <a:close/>
                </a:path>
                <a:path w="1393825" h="2443479">
                  <a:moveTo>
                    <a:pt x="1393507" y="215620"/>
                  </a:moveTo>
                  <a:lnTo>
                    <a:pt x="1366532" y="215620"/>
                  </a:lnTo>
                  <a:lnTo>
                    <a:pt x="1366532" y="242570"/>
                  </a:lnTo>
                  <a:lnTo>
                    <a:pt x="1393507" y="242570"/>
                  </a:lnTo>
                  <a:lnTo>
                    <a:pt x="1393507" y="215620"/>
                  </a:lnTo>
                  <a:close/>
                </a:path>
                <a:path w="1393825" h="2443479">
                  <a:moveTo>
                    <a:pt x="1393507" y="161620"/>
                  </a:moveTo>
                  <a:lnTo>
                    <a:pt x="1366532" y="161620"/>
                  </a:lnTo>
                  <a:lnTo>
                    <a:pt x="1366532" y="188569"/>
                  </a:lnTo>
                  <a:lnTo>
                    <a:pt x="1393507" y="188569"/>
                  </a:lnTo>
                  <a:lnTo>
                    <a:pt x="1393507" y="161620"/>
                  </a:lnTo>
                  <a:close/>
                </a:path>
                <a:path w="1393825" h="2443479">
                  <a:moveTo>
                    <a:pt x="1393507" y="107746"/>
                  </a:moveTo>
                  <a:lnTo>
                    <a:pt x="1366532" y="107746"/>
                  </a:lnTo>
                  <a:lnTo>
                    <a:pt x="1366532" y="134696"/>
                  </a:lnTo>
                  <a:lnTo>
                    <a:pt x="1393507" y="134696"/>
                  </a:lnTo>
                  <a:lnTo>
                    <a:pt x="1393507" y="107746"/>
                  </a:lnTo>
                  <a:close/>
                </a:path>
                <a:path w="1393825" h="2443479">
                  <a:moveTo>
                    <a:pt x="1393507" y="53873"/>
                  </a:moveTo>
                  <a:lnTo>
                    <a:pt x="1366532" y="53873"/>
                  </a:lnTo>
                  <a:lnTo>
                    <a:pt x="1366532" y="80822"/>
                  </a:lnTo>
                  <a:lnTo>
                    <a:pt x="1393507" y="80822"/>
                  </a:lnTo>
                  <a:lnTo>
                    <a:pt x="1393507" y="53873"/>
                  </a:lnTo>
                  <a:close/>
                </a:path>
                <a:path w="1393825" h="2443479">
                  <a:moveTo>
                    <a:pt x="1393507" y="0"/>
                  </a:moveTo>
                  <a:lnTo>
                    <a:pt x="1366532" y="0"/>
                  </a:lnTo>
                  <a:lnTo>
                    <a:pt x="1366532" y="26949"/>
                  </a:lnTo>
                  <a:lnTo>
                    <a:pt x="1393507" y="26949"/>
                  </a:lnTo>
                  <a:lnTo>
                    <a:pt x="139350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39803" y="1509229"/>
              <a:ext cx="27305" cy="135255"/>
            </a:xfrm>
            <a:custGeom>
              <a:avLst/>
              <a:gdLst/>
              <a:ahLst/>
              <a:cxnLst/>
              <a:rect l="l" t="t" r="r" b="b"/>
              <a:pathLst>
                <a:path w="27304" h="135255">
                  <a:moveTo>
                    <a:pt x="26974" y="107861"/>
                  </a:moveTo>
                  <a:lnTo>
                    <a:pt x="0" y="107861"/>
                  </a:lnTo>
                  <a:lnTo>
                    <a:pt x="0" y="134810"/>
                  </a:lnTo>
                  <a:lnTo>
                    <a:pt x="26974" y="134810"/>
                  </a:lnTo>
                  <a:lnTo>
                    <a:pt x="26974" y="107861"/>
                  </a:lnTo>
                  <a:close/>
                </a:path>
                <a:path w="27304" h="135255">
                  <a:moveTo>
                    <a:pt x="26974" y="54000"/>
                  </a:moveTo>
                  <a:lnTo>
                    <a:pt x="0" y="54000"/>
                  </a:lnTo>
                  <a:lnTo>
                    <a:pt x="0" y="80937"/>
                  </a:lnTo>
                  <a:lnTo>
                    <a:pt x="26974" y="80937"/>
                  </a:lnTo>
                  <a:lnTo>
                    <a:pt x="26974" y="54000"/>
                  </a:lnTo>
                  <a:close/>
                </a:path>
                <a:path w="27304" h="135255">
                  <a:moveTo>
                    <a:pt x="26974" y="0"/>
                  </a:moveTo>
                  <a:lnTo>
                    <a:pt x="0" y="0"/>
                  </a:lnTo>
                  <a:lnTo>
                    <a:pt x="0" y="26949"/>
                  </a:lnTo>
                  <a:lnTo>
                    <a:pt x="26974" y="26949"/>
                  </a:lnTo>
                  <a:lnTo>
                    <a:pt x="26974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675303" y="4482535"/>
            <a:ext cx="3209925" cy="1491615"/>
            <a:chOff x="2675303" y="4482535"/>
            <a:chExt cx="3209925" cy="1491615"/>
          </a:xfrm>
        </p:grpSpPr>
        <p:sp>
          <p:nvSpPr>
            <p:cNvPr id="28" name="object 28"/>
            <p:cNvSpPr/>
            <p:nvPr/>
          </p:nvSpPr>
          <p:spPr>
            <a:xfrm>
              <a:off x="2675293" y="4482541"/>
              <a:ext cx="3209925" cy="629285"/>
            </a:xfrm>
            <a:custGeom>
              <a:avLst/>
              <a:gdLst/>
              <a:ahLst/>
              <a:cxnLst/>
              <a:rect l="l" t="t" r="r" b="b"/>
              <a:pathLst>
                <a:path w="3209925" h="629285">
                  <a:moveTo>
                    <a:pt x="26974" y="601865"/>
                  </a:moveTo>
                  <a:lnTo>
                    <a:pt x="0" y="601865"/>
                  </a:lnTo>
                  <a:lnTo>
                    <a:pt x="0" y="628815"/>
                  </a:lnTo>
                  <a:lnTo>
                    <a:pt x="26974" y="628815"/>
                  </a:lnTo>
                  <a:lnTo>
                    <a:pt x="26974" y="601865"/>
                  </a:lnTo>
                  <a:close/>
                </a:path>
                <a:path w="3209925" h="629285">
                  <a:moveTo>
                    <a:pt x="26974" y="547966"/>
                  </a:moveTo>
                  <a:lnTo>
                    <a:pt x="0" y="547966"/>
                  </a:lnTo>
                  <a:lnTo>
                    <a:pt x="0" y="574916"/>
                  </a:lnTo>
                  <a:lnTo>
                    <a:pt x="26974" y="574916"/>
                  </a:lnTo>
                  <a:lnTo>
                    <a:pt x="26974" y="547966"/>
                  </a:lnTo>
                  <a:close/>
                </a:path>
                <a:path w="3209925" h="629285">
                  <a:moveTo>
                    <a:pt x="26974" y="494093"/>
                  </a:moveTo>
                  <a:lnTo>
                    <a:pt x="0" y="494093"/>
                  </a:lnTo>
                  <a:lnTo>
                    <a:pt x="0" y="521042"/>
                  </a:lnTo>
                  <a:lnTo>
                    <a:pt x="26974" y="521042"/>
                  </a:lnTo>
                  <a:lnTo>
                    <a:pt x="26974" y="494093"/>
                  </a:lnTo>
                  <a:close/>
                </a:path>
                <a:path w="3209925" h="629285">
                  <a:moveTo>
                    <a:pt x="26974" y="440220"/>
                  </a:moveTo>
                  <a:lnTo>
                    <a:pt x="0" y="440220"/>
                  </a:lnTo>
                  <a:lnTo>
                    <a:pt x="0" y="467169"/>
                  </a:lnTo>
                  <a:lnTo>
                    <a:pt x="26974" y="467169"/>
                  </a:lnTo>
                  <a:lnTo>
                    <a:pt x="26974" y="440220"/>
                  </a:lnTo>
                  <a:close/>
                </a:path>
                <a:path w="3209925" h="629285">
                  <a:moveTo>
                    <a:pt x="26974" y="386219"/>
                  </a:moveTo>
                  <a:lnTo>
                    <a:pt x="0" y="386219"/>
                  </a:lnTo>
                  <a:lnTo>
                    <a:pt x="0" y="413169"/>
                  </a:lnTo>
                  <a:lnTo>
                    <a:pt x="26974" y="413169"/>
                  </a:lnTo>
                  <a:lnTo>
                    <a:pt x="26974" y="386219"/>
                  </a:lnTo>
                  <a:close/>
                </a:path>
                <a:path w="3209925" h="629285">
                  <a:moveTo>
                    <a:pt x="26974" y="332359"/>
                  </a:moveTo>
                  <a:lnTo>
                    <a:pt x="0" y="332359"/>
                  </a:lnTo>
                  <a:lnTo>
                    <a:pt x="0" y="359308"/>
                  </a:lnTo>
                  <a:lnTo>
                    <a:pt x="26974" y="359308"/>
                  </a:lnTo>
                  <a:lnTo>
                    <a:pt x="26974" y="332359"/>
                  </a:lnTo>
                  <a:close/>
                </a:path>
                <a:path w="3209925" h="629285">
                  <a:moveTo>
                    <a:pt x="26974" y="278485"/>
                  </a:moveTo>
                  <a:lnTo>
                    <a:pt x="0" y="278485"/>
                  </a:lnTo>
                  <a:lnTo>
                    <a:pt x="0" y="305435"/>
                  </a:lnTo>
                  <a:lnTo>
                    <a:pt x="26974" y="305435"/>
                  </a:lnTo>
                  <a:lnTo>
                    <a:pt x="26974" y="278485"/>
                  </a:lnTo>
                  <a:close/>
                </a:path>
                <a:path w="3209925" h="629285">
                  <a:moveTo>
                    <a:pt x="26974" y="224612"/>
                  </a:moveTo>
                  <a:lnTo>
                    <a:pt x="0" y="224612"/>
                  </a:lnTo>
                  <a:lnTo>
                    <a:pt x="0" y="251561"/>
                  </a:lnTo>
                  <a:lnTo>
                    <a:pt x="26974" y="251561"/>
                  </a:lnTo>
                  <a:lnTo>
                    <a:pt x="26974" y="224612"/>
                  </a:lnTo>
                  <a:close/>
                </a:path>
                <a:path w="3209925" h="629285">
                  <a:moveTo>
                    <a:pt x="26974" y="170738"/>
                  </a:moveTo>
                  <a:lnTo>
                    <a:pt x="0" y="170738"/>
                  </a:lnTo>
                  <a:lnTo>
                    <a:pt x="0" y="197688"/>
                  </a:lnTo>
                  <a:lnTo>
                    <a:pt x="26974" y="197688"/>
                  </a:lnTo>
                  <a:lnTo>
                    <a:pt x="26974" y="170738"/>
                  </a:lnTo>
                  <a:close/>
                </a:path>
                <a:path w="3209925" h="629285">
                  <a:moveTo>
                    <a:pt x="26974" y="116738"/>
                  </a:moveTo>
                  <a:lnTo>
                    <a:pt x="0" y="116738"/>
                  </a:lnTo>
                  <a:lnTo>
                    <a:pt x="0" y="143687"/>
                  </a:lnTo>
                  <a:lnTo>
                    <a:pt x="26974" y="143687"/>
                  </a:lnTo>
                  <a:lnTo>
                    <a:pt x="26974" y="116738"/>
                  </a:lnTo>
                  <a:close/>
                </a:path>
                <a:path w="3209925" h="629285">
                  <a:moveTo>
                    <a:pt x="26974" y="62877"/>
                  </a:moveTo>
                  <a:lnTo>
                    <a:pt x="0" y="62877"/>
                  </a:lnTo>
                  <a:lnTo>
                    <a:pt x="0" y="89814"/>
                  </a:lnTo>
                  <a:lnTo>
                    <a:pt x="26974" y="89814"/>
                  </a:lnTo>
                  <a:lnTo>
                    <a:pt x="26974" y="62877"/>
                  </a:lnTo>
                  <a:close/>
                </a:path>
                <a:path w="3209925" h="629285">
                  <a:moveTo>
                    <a:pt x="26974" y="9004"/>
                  </a:moveTo>
                  <a:lnTo>
                    <a:pt x="0" y="9004"/>
                  </a:lnTo>
                  <a:lnTo>
                    <a:pt x="0" y="35953"/>
                  </a:lnTo>
                  <a:lnTo>
                    <a:pt x="26974" y="35953"/>
                  </a:lnTo>
                  <a:lnTo>
                    <a:pt x="26974" y="9004"/>
                  </a:lnTo>
                  <a:close/>
                </a:path>
                <a:path w="3209925" h="629285">
                  <a:moveTo>
                    <a:pt x="62877" y="0"/>
                  </a:moveTo>
                  <a:lnTo>
                    <a:pt x="35902" y="0"/>
                  </a:lnTo>
                  <a:lnTo>
                    <a:pt x="35902" y="26949"/>
                  </a:lnTo>
                  <a:lnTo>
                    <a:pt x="62877" y="26949"/>
                  </a:lnTo>
                  <a:lnTo>
                    <a:pt x="62877" y="0"/>
                  </a:lnTo>
                  <a:close/>
                </a:path>
                <a:path w="3209925" h="629285">
                  <a:moveTo>
                    <a:pt x="116916" y="0"/>
                  </a:moveTo>
                  <a:lnTo>
                    <a:pt x="89941" y="0"/>
                  </a:lnTo>
                  <a:lnTo>
                    <a:pt x="89941" y="26949"/>
                  </a:lnTo>
                  <a:lnTo>
                    <a:pt x="116916" y="26949"/>
                  </a:lnTo>
                  <a:lnTo>
                    <a:pt x="116916" y="0"/>
                  </a:lnTo>
                  <a:close/>
                </a:path>
                <a:path w="3209925" h="629285">
                  <a:moveTo>
                    <a:pt x="170827" y="0"/>
                  </a:moveTo>
                  <a:lnTo>
                    <a:pt x="143865" y="0"/>
                  </a:lnTo>
                  <a:lnTo>
                    <a:pt x="143865" y="26949"/>
                  </a:lnTo>
                  <a:lnTo>
                    <a:pt x="170827" y="26949"/>
                  </a:lnTo>
                  <a:lnTo>
                    <a:pt x="170827" y="0"/>
                  </a:lnTo>
                  <a:close/>
                </a:path>
                <a:path w="3209925" h="629285">
                  <a:moveTo>
                    <a:pt x="224751" y="0"/>
                  </a:moveTo>
                  <a:lnTo>
                    <a:pt x="197777" y="0"/>
                  </a:lnTo>
                  <a:lnTo>
                    <a:pt x="197777" y="26949"/>
                  </a:lnTo>
                  <a:lnTo>
                    <a:pt x="224751" y="26949"/>
                  </a:lnTo>
                  <a:lnTo>
                    <a:pt x="224751" y="0"/>
                  </a:lnTo>
                  <a:close/>
                </a:path>
                <a:path w="3209925" h="629285">
                  <a:moveTo>
                    <a:pt x="278663" y="0"/>
                  </a:moveTo>
                  <a:lnTo>
                    <a:pt x="251688" y="0"/>
                  </a:lnTo>
                  <a:lnTo>
                    <a:pt x="251688" y="26949"/>
                  </a:lnTo>
                  <a:lnTo>
                    <a:pt x="278663" y="26949"/>
                  </a:lnTo>
                  <a:lnTo>
                    <a:pt x="278663" y="0"/>
                  </a:lnTo>
                  <a:close/>
                </a:path>
                <a:path w="3209925" h="629285">
                  <a:moveTo>
                    <a:pt x="332574" y="0"/>
                  </a:moveTo>
                  <a:lnTo>
                    <a:pt x="305612" y="0"/>
                  </a:lnTo>
                  <a:lnTo>
                    <a:pt x="305612" y="26949"/>
                  </a:lnTo>
                  <a:lnTo>
                    <a:pt x="332574" y="26949"/>
                  </a:lnTo>
                  <a:lnTo>
                    <a:pt x="332574" y="0"/>
                  </a:lnTo>
                  <a:close/>
                </a:path>
                <a:path w="3209925" h="629285">
                  <a:moveTo>
                    <a:pt x="386626" y="0"/>
                  </a:moveTo>
                  <a:lnTo>
                    <a:pt x="359651" y="0"/>
                  </a:lnTo>
                  <a:lnTo>
                    <a:pt x="359651" y="26949"/>
                  </a:lnTo>
                  <a:lnTo>
                    <a:pt x="386626" y="26949"/>
                  </a:lnTo>
                  <a:lnTo>
                    <a:pt x="386626" y="0"/>
                  </a:lnTo>
                  <a:close/>
                </a:path>
                <a:path w="3209925" h="629285">
                  <a:moveTo>
                    <a:pt x="440537" y="0"/>
                  </a:moveTo>
                  <a:lnTo>
                    <a:pt x="413562" y="0"/>
                  </a:lnTo>
                  <a:lnTo>
                    <a:pt x="413562" y="26949"/>
                  </a:lnTo>
                  <a:lnTo>
                    <a:pt x="440537" y="26949"/>
                  </a:lnTo>
                  <a:lnTo>
                    <a:pt x="440537" y="0"/>
                  </a:lnTo>
                  <a:close/>
                </a:path>
                <a:path w="3209925" h="629285">
                  <a:moveTo>
                    <a:pt x="494449" y="0"/>
                  </a:moveTo>
                  <a:lnTo>
                    <a:pt x="467487" y="0"/>
                  </a:lnTo>
                  <a:lnTo>
                    <a:pt x="467487" y="26949"/>
                  </a:lnTo>
                  <a:lnTo>
                    <a:pt x="494449" y="26949"/>
                  </a:lnTo>
                  <a:lnTo>
                    <a:pt x="494449" y="0"/>
                  </a:lnTo>
                  <a:close/>
                </a:path>
                <a:path w="3209925" h="629285">
                  <a:moveTo>
                    <a:pt x="548360" y="0"/>
                  </a:moveTo>
                  <a:lnTo>
                    <a:pt x="521398" y="0"/>
                  </a:lnTo>
                  <a:lnTo>
                    <a:pt x="521398" y="26949"/>
                  </a:lnTo>
                  <a:lnTo>
                    <a:pt x="548360" y="26949"/>
                  </a:lnTo>
                  <a:lnTo>
                    <a:pt x="548360" y="0"/>
                  </a:lnTo>
                  <a:close/>
                </a:path>
                <a:path w="3209925" h="629285">
                  <a:moveTo>
                    <a:pt x="602284" y="0"/>
                  </a:moveTo>
                  <a:lnTo>
                    <a:pt x="575310" y="0"/>
                  </a:lnTo>
                  <a:lnTo>
                    <a:pt x="575310" y="26949"/>
                  </a:lnTo>
                  <a:lnTo>
                    <a:pt x="602284" y="26949"/>
                  </a:lnTo>
                  <a:lnTo>
                    <a:pt x="602284" y="0"/>
                  </a:lnTo>
                  <a:close/>
                </a:path>
                <a:path w="3209925" h="629285">
                  <a:moveTo>
                    <a:pt x="656323" y="0"/>
                  </a:moveTo>
                  <a:lnTo>
                    <a:pt x="629348" y="0"/>
                  </a:lnTo>
                  <a:lnTo>
                    <a:pt x="629348" y="26949"/>
                  </a:lnTo>
                  <a:lnTo>
                    <a:pt x="656323" y="26949"/>
                  </a:lnTo>
                  <a:lnTo>
                    <a:pt x="656323" y="0"/>
                  </a:lnTo>
                  <a:close/>
                </a:path>
                <a:path w="3209925" h="629285">
                  <a:moveTo>
                    <a:pt x="710234" y="0"/>
                  </a:moveTo>
                  <a:lnTo>
                    <a:pt x="683272" y="0"/>
                  </a:lnTo>
                  <a:lnTo>
                    <a:pt x="683272" y="26949"/>
                  </a:lnTo>
                  <a:lnTo>
                    <a:pt x="710234" y="26949"/>
                  </a:lnTo>
                  <a:lnTo>
                    <a:pt x="710234" y="0"/>
                  </a:lnTo>
                  <a:close/>
                </a:path>
                <a:path w="3209925" h="629285">
                  <a:moveTo>
                    <a:pt x="764159" y="0"/>
                  </a:moveTo>
                  <a:lnTo>
                    <a:pt x="737184" y="0"/>
                  </a:lnTo>
                  <a:lnTo>
                    <a:pt x="737184" y="26949"/>
                  </a:lnTo>
                  <a:lnTo>
                    <a:pt x="764159" y="26949"/>
                  </a:lnTo>
                  <a:lnTo>
                    <a:pt x="764159" y="0"/>
                  </a:lnTo>
                  <a:close/>
                </a:path>
                <a:path w="3209925" h="629285">
                  <a:moveTo>
                    <a:pt x="818070" y="0"/>
                  </a:moveTo>
                  <a:lnTo>
                    <a:pt x="791095" y="0"/>
                  </a:lnTo>
                  <a:lnTo>
                    <a:pt x="791095" y="26949"/>
                  </a:lnTo>
                  <a:lnTo>
                    <a:pt x="818070" y="26949"/>
                  </a:lnTo>
                  <a:lnTo>
                    <a:pt x="818070" y="0"/>
                  </a:lnTo>
                  <a:close/>
                </a:path>
                <a:path w="3209925" h="629285">
                  <a:moveTo>
                    <a:pt x="871982" y="0"/>
                  </a:moveTo>
                  <a:lnTo>
                    <a:pt x="845019" y="0"/>
                  </a:lnTo>
                  <a:lnTo>
                    <a:pt x="845019" y="26949"/>
                  </a:lnTo>
                  <a:lnTo>
                    <a:pt x="871982" y="26949"/>
                  </a:lnTo>
                  <a:lnTo>
                    <a:pt x="871982" y="0"/>
                  </a:lnTo>
                  <a:close/>
                </a:path>
                <a:path w="3209925" h="629285">
                  <a:moveTo>
                    <a:pt x="926033" y="0"/>
                  </a:moveTo>
                  <a:lnTo>
                    <a:pt x="899058" y="0"/>
                  </a:lnTo>
                  <a:lnTo>
                    <a:pt x="899058" y="26949"/>
                  </a:lnTo>
                  <a:lnTo>
                    <a:pt x="926033" y="26949"/>
                  </a:lnTo>
                  <a:lnTo>
                    <a:pt x="926033" y="0"/>
                  </a:lnTo>
                  <a:close/>
                </a:path>
                <a:path w="3209925" h="629285">
                  <a:moveTo>
                    <a:pt x="979944" y="0"/>
                  </a:moveTo>
                  <a:lnTo>
                    <a:pt x="952969" y="0"/>
                  </a:lnTo>
                  <a:lnTo>
                    <a:pt x="952969" y="26949"/>
                  </a:lnTo>
                  <a:lnTo>
                    <a:pt x="979944" y="26949"/>
                  </a:lnTo>
                  <a:lnTo>
                    <a:pt x="979944" y="0"/>
                  </a:lnTo>
                  <a:close/>
                </a:path>
                <a:path w="3209925" h="629285">
                  <a:moveTo>
                    <a:pt x="1033856" y="0"/>
                  </a:moveTo>
                  <a:lnTo>
                    <a:pt x="1006881" y="0"/>
                  </a:lnTo>
                  <a:lnTo>
                    <a:pt x="1006881" y="26949"/>
                  </a:lnTo>
                  <a:lnTo>
                    <a:pt x="1033856" y="26949"/>
                  </a:lnTo>
                  <a:lnTo>
                    <a:pt x="1033856" y="0"/>
                  </a:lnTo>
                  <a:close/>
                </a:path>
                <a:path w="3209925" h="629285">
                  <a:moveTo>
                    <a:pt x="1087767" y="0"/>
                  </a:moveTo>
                  <a:lnTo>
                    <a:pt x="1060805" y="0"/>
                  </a:lnTo>
                  <a:lnTo>
                    <a:pt x="1060805" y="26949"/>
                  </a:lnTo>
                  <a:lnTo>
                    <a:pt x="1087767" y="26949"/>
                  </a:lnTo>
                  <a:lnTo>
                    <a:pt x="1087767" y="0"/>
                  </a:lnTo>
                  <a:close/>
                </a:path>
                <a:path w="3209925" h="629285">
                  <a:moveTo>
                    <a:pt x="1141691" y="0"/>
                  </a:moveTo>
                  <a:lnTo>
                    <a:pt x="1114717" y="0"/>
                  </a:lnTo>
                  <a:lnTo>
                    <a:pt x="1114717" y="26949"/>
                  </a:lnTo>
                  <a:lnTo>
                    <a:pt x="1141691" y="26949"/>
                  </a:lnTo>
                  <a:lnTo>
                    <a:pt x="1141691" y="0"/>
                  </a:lnTo>
                  <a:close/>
                </a:path>
                <a:path w="3209925" h="629285">
                  <a:moveTo>
                    <a:pt x="1195730" y="0"/>
                  </a:moveTo>
                  <a:lnTo>
                    <a:pt x="1168755" y="0"/>
                  </a:lnTo>
                  <a:lnTo>
                    <a:pt x="1168755" y="26949"/>
                  </a:lnTo>
                  <a:lnTo>
                    <a:pt x="1195730" y="26949"/>
                  </a:lnTo>
                  <a:lnTo>
                    <a:pt x="1195730" y="0"/>
                  </a:lnTo>
                  <a:close/>
                </a:path>
                <a:path w="3209925" h="629285">
                  <a:moveTo>
                    <a:pt x="1249641" y="0"/>
                  </a:moveTo>
                  <a:lnTo>
                    <a:pt x="1222679" y="0"/>
                  </a:lnTo>
                  <a:lnTo>
                    <a:pt x="1222679" y="26949"/>
                  </a:lnTo>
                  <a:lnTo>
                    <a:pt x="1249641" y="26949"/>
                  </a:lnTo>
                  <a:lnTo>
                    <a:pt x="1249641" y="0"/>
                  </a:lnTo>
                  <a:close/>
                </a:path>
                <a:path w="3209925" h="629285">
                  <a:moveTo>
                    <a:pt x="1303566" y="0"/>
                  </a:moveTo>
                  <a:lnTo>
                    <a:pt x="1276591" y="0"/>
                  </a:lnTo>
                  <a:lnTo>
                    <a:pt x="1276591" y="26949"/>
                  </a:lnTo>
                  <a:lnTo>
                    <a:pt x="1303566" y="26949"/>
                  </a:lnTo>
                  <a:lnTo>
                    <a:pt x="1303566" y="0"/>
                  </a:lnTo>
                  <a:close/>
                </a:path>
                <a:path w="3209925" h="629285">
                  <a:moveTo>
                    <a:pt x="1357477" y="0"/>
                  </a:moveTo>
                  <a:lnTo>
                    <a:pt x="1330502" y="0"/>
                  </a:lnTo>
                  <a:lnTo>
                    <a:pt x="1330502" y="26949"/>
                  </a:lnTo>
                  <a:lnTo>
                    <a:pt x="1357477" y="26949"/>
                  </a:lnTo>
                  <a:lnTo>
                    <a:pt x="1357477" y="0"/>
                  </a:lnTo>
                  <a:close/>
                </a:path>
                <a:path w="3209925" h="629285">
                  <a:moveTo>
                    <a:pt x="1411389" y="0"/>
                  </a:moveTo>
                  <a:lnTo>
                    <a:pt x="1384427" y="0"/>
                  </a:lnTo>
                  <a:lnTo>
                    <a:pt x="1384427" y="26949"/>
                  </a:lnTo>
                  <a:lnTo>
                    <a:pt x="1411389" y="26949"/>
                  </a:lnTo>
                  <a:lnTo>
                    <a:pt x="1411389" y="0"/>
                  </a:lnTo>
                  <a:close/>
                </a:path>
                <a:path w="3209925" h="629285">
                  <a:moveTo>
                    <a:pt x="1465427" y="0"/>
                  </a:moveTo>
                  <a:lnTo>
                    <a:pt x="1438465" y="0"/>
                  </a:lnTo>
                  <a:lnTo>
                    <a:pt x="1438465" y="26949"/>
                  </a:lnTo>
                  <a:lnTo>
                    <a:pt x="1465427" y="26949"/>
                  </a:lnTo>
                  <a:lnTo>
                    <a:pt x="1465427" y="0"/>
                  </a:lnTo>
                  <a:close/>
                </a:path>
                <a:path w="3209925" h="629285">
                  <a:moveTo>
                    <a:pt x="1519351" y="0"/>
                  </a:moveTo>
                  <a:lnTo>
                    <a:pt x="1492377" y="0"/>
                  </a:lnTo>
                  <a:lnTo>
                    <a:pt x="1492377" y="26949"/>
                  </a:lnTo>
                  <a:lnTo>
                    <a:pt x="1519351" y="26949"/>
                  </a:lnTo>
                  <a:lnTo>
                    <a:pt x="1519351" y="0"/>
                  </a:lnTo>
                  <a:close/>
                </a:path>
                <a:path w="3209925" h="629285">
                  <a:moveTo>
                    <a:pt x="1573263" y="0"/>
                  </a:moveTo>
                  <a:lnTo>
                    <a:pt x="1546288" y="0"/>
                  </a:lnTo>
                  <a:lnTo>
                    <a:pt x="1546288" y="26949"/>
                  </a:lnTo>
                  <a:lnTo>
                    <a:pt x="1573263" y="26949"/>
                  </a:lnTo>
                  <a:lnTo>
                    <a:pt x="1573263" y="0"/>
                  </a:lnTo>
                  <a:close/>
                </a:path>
                <a:path w="3209925" h="629285">
                  <a:moveTo>
                    <a:pt x="1627174" y="0"/>
                  </a:moveTo>
                  <a:lnTo>
                    <a:pt x="1600212" y="0"/>
                  </a:lnTo>
                  <a:lnTo>
                    <a:pt x="1600212" y="26949"/>
                  </a:lnTo>
                  <a:lnTo>
                    <a:pt x="1627174" y="26949"/>
                  </a:lnTo>
                  <a:lnTo>
                    <a:pt x="1627174" y="0"/>
                  </a:lnTo>
                  <a:close/>
                </a:path>
                <a:path w="3209925" h="629285">
                  <a:moveTo>
                    <a:pt x="1681099" y="0"/>
                  </a:moveTo>
                  <a:lnTo>
                    <a:pt x="1654124" y="0"/>
                  </a:lnTo>
                  <a:lnTo>
                    <a:pt x="1654124" y="26949"/>
                  </a:lnTo>
                  <a:lnTo>
                    <a:pt x="1681099" y="26949"/>
                  </a:lnTo>
                  <a:lnTo>
                    <a:pt x="1681099" y="0"/>
                  </a:lnTo>
                  <a:close/>
                </a:path>
                <a:path w="3209925" h="629285">
                  <a:moveTo>
                    <a:pt x="1735010" y="0"/>
                  </a:moveTo>
                  <a:lnTo>
                    <a:pt x="1708035" y="0"/>
                  </a:lnTo>
                  <a:lnTo>
                    <a:pt x="1708035" y="26949"/>
                  </a:lnTo>
                  <a:lnTo>
                    <a:pt x="1735010" y="26949"/>
                  </a:lnTo>
                  <a:lnTo>
                    <a:pt x="1735010" y="0"/>
                  </a:lnTo>
                  <a:close/>
                </a:path>
                <a:path w="3209925" h="629285">
                  <a:moveTo>
                    <a:pt x="1789049" y="0"/>
                  </a:moveTo>
                  <a:lnTo>
                    <a:pt x="1762086" y="0"/>
                  </a:lnTo>
                  <a:lnTo>
                    <a:pt x="1762086" y="26949"/>
                  </a:lnTo>
                  <a:lnTo>
                    <a:pt x="1789049" y="26949"/>
                  </a:lnTo>
                  <a:lnTo>
                    <a:pt x="1789049" y="0"/>
                  </a:lnTo>
                  <a:close/>
                </a:path>
                <a:path w="3209925" h="629285">
                  <a:moveTo>
                    <a:pt x="1842973" y="0"/>
                  </a:moveTo>
                  <a:lnTo>
                    <a:pt x="1815998" y="0"/>
                  </a:lnTo>
                  <a:lnTo>
                    <a:pt x="1815998" y="26949"/>
                  </a:lnTo>
                  <a:lnTo>
                    <a:pt x="1842973" y="26949"/>
                  </a:lnTo>
                  <a:lnTo>
                    <a:pt x="1842973" y="0"/>
                  </a:lnTo>
                  <a:close/>
                </a:path>
                <a:path w="3209925" h="629285">
                  <a:moveTo>
                    <a:pt x="1896884" y="0"/>
                  </a:moveTo>
                  <a:lnTo>
                    <a:pt x="1869909" y="0"/>
                  </a:lnTo>
                  <a:lnTo>
                    <a:pt x="1869909" y="26949"/>
                  </a:lnTo>
                  <a:lnTo>
                    <a:pt x="1896884" y="26949"/>
                  </a:lnTo>
                  <a:lnTo>
                    <a:pt x="1896884" y="0"/>
                  </a:lnTo>
                  <a:close/>
                </a:path>
                <a:path w="3209925" h="629285">
                  <a:moveTo>
                    <a:pt x="1950796" y="0"/>
                  </a:moveTo>
                  <a:lnTo>
                    <a:pt x="1923834" y="0"/>
                  </a:lnTo>
                  <a:lnTo>
                    <a:pt x="1923834" y="26949"/>
                  </a:lnTo>
                  <a:lnTo>
                    <a:pt x="1950796" y="26949"/>
                  </a:lnTo>
                  <a:lnTo>
                    <a:pt x="1950796" y="0"/>
                  </a:lnTo>
                  <a:close/>
                </a:path>
                <a:path w="3209925" h="629285">
                  <a:moveTo>
                    <a:pt x="2004707" y="0"/>
                  </a:moveTo>
                  <a:lnTo>
                    <a:pt x="1977745" y="0"/>
                  </a:lnTo>
                  <a:lnTo>
                    <a:pt x="1977745" y="26949"/>
                  </a:lnTo>
                  <a:lnTo>
                    <a:pt x="2004707" y="26949"/>
                  </a:lnTo>
                  <a:lnTo>
                    <a:pt x="2004707" y="0"/>
                  </a:lnTo>
                  <a:close/>
                </a:path>
                <a:path w="3209925" h="629285">
                  <a:moveTo>
                    <a:pt x="2058758" y="0"/>
                  </a:moveTo>
                  <a:lnTo>
                    <a:pt x="2031784" y="0"/>
                  </a:lnTo>
                  <a:lnTo>
                    <a:pt x="2031784" y="26949"/>
                  </a:lnTo>
                  <a:lnTo>
                    <a:pt x="2058758" y="26949"/>
                  </a:lnTo>
                  <a:lnTo>
                    <a:pt x="2058758" y="0"/>
                  </a:lnTo>
                  <a:close/>
                </a:path>
                <a:path w="3209925" h="629285">
                  <a:moveTo>
                    <a:pt x="2112670" y="0"/>
                  </a:moveTo>
                  <a:lnTo>
                    <a:pt x="2085695" y="0"/>
                  </a:lnTo>
                  <a:lnTo>
                    <a:pt x="2085695" y="26949"/>
                  </a:lnTo>
                  <a:lnTo>
                    <a:pt x="2112670" y="26949"/>
                  </a:lnTo>
                  <a:lnTo>
                    <a:pt x="2112670" y="0"/>
                  </a:lnTo>
                  <a:close/>
                </a:path>
                <a:path w="3209925" h="629285">
                  <a:moveTo>
                    <a:pt x="2166582" y="0"/>
                  </a:moveTo>
                  <a:lnTo>
                    <a:pt x="2139619" y="0"/>
                  </a:lnTo>
                  <a:lnTo>
                    <a:pt x="2139619" y="26949"/>
                  </a:lnTo>
                  <a:lnTo>
                    <a:pt x="2166582" y="26949"/>
                  </a:lnTo>
                  <a:lnTo>
                    <a:pt x="2166582" y="0"/>
                  </a:lnTo>
                  <a:close/>
                </a:path>
                <a:path w="3209925" h="629285">
                  <a:moveTo>
                    <a:pt x="2220506" y="0"/>
                  </a:moveTo>
                  <a:lnTo>
                    <a:pt x="2193531" y="0"/>
                  </a:lnTo>
                  <a:lnTo>
                    <a:pt x="2193531" y="26949"/>
                  </a:lnTo>
                  <a:lnTo>
                    <a:pt x="2220506" y="26949"/>
                  </a:lnTo>
                  <a:lnTo>
                    <a:pt x="2220506" y="0"/>
                  </a:lnTo>
                  <a:close/>
                </a:path>
                <a:path w="3209925" h="629285">
                  <a:moveTo>
                    <a:pt x="2274417" y="0"/>
                  </a:moveTo>
                  <a:lnTo>
                    <a:pt x="2247442" y="0"/>
                  </a:lnTo>
                  <a:lnTo>
                    <a:pt x="2247442" y="26949"/>
                  </a:lnTo>
                  <a:lnTo>
                    <a:pt x="2274417" y="26949"/>
                  </a:lnTo>
                  <a:lnTo>
                    <a:pt x="2274417" y="0"/>
                  </a:lnTo>
                  <a:close/>
                </a:path>
                <a:path w="3209925" h="629285">
                  <a:moveTo>
                    <a:pt x="2328456" y="0"/>
                  </a:moveTo>
                  <a:lnTo>
                    <a:pt x="2301494" y="0"/>
                  </a:lnTo>
                  <a:lnTo>
                    <a:pt x="2301494" y="26949"/>
                  </a:lnTo>
                  <a:lnTo>
                    <a:pt x="2328456" y="26949"/>
                  </a:lnTo>
                  <a:lnTo>
                    <a:pt x="2328456" y="0"/>
                  </a:lnTo>
                  <a:close/>
                </a:path>
                <a:path w="3209925" h="629285">
                  <a:moveTo>
                    <a:pt x="2382380" y="0"/>
                  </a:moveTo>
                  <a:lnTo>
                    <a:pt x="2355405" y="0"/>
                  </a:lnTo>
                  <a:lnTo>
                    <a:pt x="2355405" y="26949"/>
                  </a:lnTo>
                  <a:lnTo>
                    <a:pt x="2382380" y="26949"/>
                  </a:lnTo>
                  <a:lnTo>
                    <a:pt x="2382380" y="0"/>
                  </a:lnTo>
                  <a:close/>
                </a:path>
                <a:path w="3209925" h="629285">
                  <a:moveTo>
                    <a:pt x="2436291" y="0"/>
                  </a:moveTo>
                  <a:lnTo>
                    <a:pt x="2409317" y="0"/>
                  </a:lnTo>
                  <a:lnTo>
                    <a:pt x="2409317" y="26949"/>
                  </a:lnTo>
                  <a:lnTo>
                    <a:pt x="2436291" y="26949"/>
                  </a:lnTo>
                  <a:lnTo>
                    <a:pt x="2436291" y="0"/>
                  </a:lnTo>
                  <a:close/>
                </a:path>
                <a:path w="3209925" h="629285">
                  <a:moveTo>
                    <a:pt x="2490203" y="0"/>
                  </a:moveTo>
                  <a:lnTo>
                    <a:pt x="2463228" y="0"/>
                  </a:lnTo>
                  <a:lnTo>
                    <a:pt x="2463228" y="26949"/>
                  </a:lnTo>
                  <a:lnTo>
                    <a:pt x="2490203" y="26949"/>
                  </a:lnTo>
                  <a:lnTo>
                    <a:pt x="2490203" y="0"/>
                  </a:lnTo>
                  <a:close/>
                </a:path>
                <a:path w="3209925" h="629285">
                  <a:moveTo>
                    <a:pt x="2544114" y="0"/>
                  </a:moveTo>
                  <a:lnTo>
                    <a:pt x="2517152" y="0"/>
                  </a:lnTo>
                  <a:lnTo>
                    <a:pt x="2517152" y="26949"/>
                  </a:lnTo>
                  <a:lnTo>
                    <a:pt x="2544114" y="26949"/>
                  </a:lnTo>
                  <a:lnTo>
                    <a:pt x="2544114" y="0"/>
                  </a:lnTo>
                  <a:close/>
                </a:path>
                <a:path w="3209925" h="629285">
                  <a:moveTo>
                    <a:pt x="2598166" y="0"/>
                  </a:moveTo>
                  <a:lnTo>
                    <a:pt x="2571191" y="0"/>
                  </a:lnTo>
                  <a:lnTo>
                    <a:pt x="2571191" y="26949"/>
                  </a:lnTo>
                  <a:lnTo>
                    <a:pt x="2598166" y="26949"/>
                  </a:lnTo>
                  <a:lnTo>
                    <a:pt x="2598166" y="0"/>
                  </a:lnTo>
                  <a:close/>
                </a:path>
                <a:path w="3209925" h="629285">
                  <a:moveTo>
                    <a:pt x="2652077" y="0"/>
                  </a:moveTo>
                  <a:lnTo>
                    <a:pt x="2625102" y="0"/>
                  </a:lnTo>
                  <a:lnTo>
                    <a:pt x="2625102" y="26949"/>
                  </a:lnTo>
                  <a:lnTo>
                    <a:pt x="2652077" y="26949"/>
                  </a:lnTo>
                  <a:lnTo>
                    <a:pt x="2652077" y="0"/>
                  </a:lnTo>
                  <a:close/>
                </a:path>
                <a:path w="3209925" h="629285">
                  <a:moveTo>
                    <a:pt x="2705989" y="0"/>
                  </a:moveTo>
                  <a:lnTo>
                    <a:pt x="2679027" y="0"/>
                  </a:lnTo>
                  <a:lnTo>
                    <a:pt x="2679027" y="26949"/>
                  </a:lnTo>
                  <a:lnTo>
                    <a:pt x="2705989" y="26949"/>
                  </a:lnTo>
                  <a:lnTo>
                    <a:pt x="2705989" y="0"/>
                  </a:lnTo>
                  <a:close/>
                </a:path>
                <a:path w="3209925" h="629285">
                  <a:moveTo>
                    <a:pt x="2759913" y="0"/>
                  </a:moveTo>
                  <a:lnTo>
                    <a:pt x="2732938" y="0"/>
                  </a:lnTo>
                  <a:lnTo>
                    <a:pt x="2732938" y="26949"/>
                  </a:lnTo>
                  <a:lnTo>
                    <a:pt x="2759913" y="26949"/>
                  </a:lnTo>
                  <a:lnTo>
                    <a:pt x="2759913" y="0"/>
                  </a:lnTo>
                  <a:close/>
                </a:path>
                <a:path w="3209925" h="629285">
                  <a:moveTo>
                    <a:pt x="2813824" y="0"/>
                  </a:moveTo>
                  <a:lnTo>
                    <a:pt x="2786850" y="0"/>
                  </a:lnTo>
                  <a:lnTo>
                    <a:pt x="2786850" y="26949"/>
                  </a:lnTo>
                  <a:lnTo>
                    <a:pt x="2813824" y="26949"/>
                  </a:lnTo>
                  <a:lnTo>
                    <a:pt x="2813824" y="0"/>
                  </a:lnTo>
                  <a:close/>
                </a:path>
                <a:path w="3209925" h="629285">
                  <a:moveTo>
                    <a:pt x="2867863" y="0"/>
                  </a:moveTo>
                  <a:lnTo>
                    <a:pt x="2840901" y="0"/>
                  </a:lnTo>
                  <a:lnTo>
                    <a:pt x="2840901" y="26949"/>
                  </a:lnTo>
                  <a:lnTo>
                    <a:pt x="2867863" y="26949"/>
                  </a:lnTo>
                  <a:lnTo>
                    <a:pt x="2867863" y="0"/>
                  </a:lnTo>
                  <a:close/>
                </a:path>
                <a:path w="3209925" h="629285">
                  <a:moveTo>
                    <a:pt x="2921774" y="0"/>
                  </a:moveTo>
                  <a:lnTo>
                    <a:pt x="2894812" y="0"/>
                  </a:lnTo>
                  <a:lnTo>
                    <a:pt x="2894812" y="26949"/>
                  </a:lnTo>
                  <a:lnTo>
                    <a:pt x="2921774" y="26949"/>
                  </a:lnTo>
                  <a:lnTo>
                    <a:pt x="2921774" y="0"/>
                  </a:lnTo>
                  <a:close/>
                </a:path>
                <a:path w="3209925" h="629285">
                  <a:moveTo>
                    <a:pt x="2975699" y="0"/>
                  </a:moveTo>
                  <a:lnTo>
                    <a:pt x="2948724" y="0"/>
                  </a:lnTo>
                  <a:lnTo>
                    <a:pt x="2948724" y="26949"/>
                  </a:lnTo>
                  <a:lnTo>
                    <a:pt x="2975699" y="26949"/>
                  </a:lnTo>
                  <a:lnTo>
                    <a:pt x="2975699" y="0"/>
                  </a:lnTo>
                  <a:close/>
                </a:path>
                <a:path w="3209925" h="629285">
                  <a:moveTo>
                    <a:pt x="3029610" y="0"/>
                  </a:moveTo>
                  <a:lnTo>
                    <a:pt x="3002635" y="0"/>
                  </a:lnTo>
                  <a:lnTo>
                    <a:pt x="3002635" y="26949"/>
                  </a:lnTo>
                  <a:lnTo>
                    <a:pt x="3029610" y="26949"/>
                  </a:lnTo>
                  <a:lnTo>
                    <a:pt x="3029610" y="0"/>
                  </a:lnTo>
                  <a:close/>
                </a:path>
                <a:path w="3209925" h="629285">
                  <a:moveTo>
                    <a:pt x="3083522" y="0"/>
                  </a:moveTo>
                  <a:lnTo>
                    <a:pt x="3056559" y="0"/>
                  </a:lnTo>
                  <a:lnTo>
                    <a:pt x="3056559" y="26949"/>
                  </a:lnTo>
                  <a:lnTo>
                    <a:pt x="3083522" y="26949"/>
                  </a:lnTo>
                  <a:lnTo>
                    <a:pt x="3083522" y="0"/>
                  </a:lnTo>
                  <a:close/>
                </a:path>
                <a:path w="3209925" h="629285">
                  <a:moveTo>
                    <a:pt x="3137573" y="0"/>
                  </a:moveTo>
                  <a:lnTo>
                    <a:pt x="3110598" y="0"/>
                  </a:lnTo>
                  <a:lnTo>
                    <a:pt x="3110598" y="26949"/>
                  </a:lnTo>
                  <a:lnTo>
                    <a:pt x="3137573" y="26949"/>
                  </a:lnTo>
                  <a:lnTo>
                    <a:pt x="3137573" y="0"/>
                  </a:lnTo>
                  <a:close/>
                </a:path>
                <a:path w="3209925" h="629285">
                  <a:moveTo>
                    <a:pt x="3209417" y="76"/>
                  </a:moveTo>
                  <a:lnTo>
                    <a:pt x="3164509" y="76"/>
                  </a:lnTo>
                  <a:lnTo>
                    <a:pt x="3164509" y="26949"/>
                  </a:lnTo>
                  <a:lnTo>
                    <a:pt x="3182531" y="26949"/>
                  </a:lnTo>
                  <a:lnTo>
                    <a:pt x="3182531" y="8953"/>
                  </a:lnTo>
                  <a:lnTo>
                    <a:pt x="3191408" y="8953"/>
                  </a:lnTo>
                  <a:lnTo>
                    <a:pt x="3191408" y="26949"/>
                  </a:lnTo>
                  <a:lnTo>
                    <a:pt x="3209417" y="26949"/>
                  </a:lnTo>
                  <a:lnTo>
                    <a:pt x="3209417" y="8953"/>
                  </a:lnTo>
                  <a:lnTo>
                    <a:pt x="3209417" y="76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75293" y="5084406"/>
              <a:ext cx="2940050" cy="889635"/>
            </a:xfrm>
            <a:custGeom>
              <a:avLst/>
              <a:gdLst/>
              <a:ahLst/>
              <a:cxnLst/>
              <a:rect l="l" t="t" r="r" b="b"/>
              <a:pathLst>
                <a:path w="2940050" h="889635">
                  <a:moveTo>
                    <a:pt x="26974" y="808431"/>
                  </a:moveTo>
                  <a:lnTo>
                    <a:pt x="0" y="808431"/>
                  </a:lnTo>
                  <a:lnTo>
                    <a:pt x="0" y="835380"/>
                  </a:lnTo>
                  <a:lnTo>
                    <a:pt x="26974" y="835380"/>
                  </a:lnTo>
                  <a:lnTo>
                    <a:pt x="26974" y="808431"/>
                  </a:lnTo>
                  <a:close/>
                </a:path>
                <a:path w="2940050" h="889635">
                  <a:moveTo>
                    <a:pt x="26974" y="754532"/>
                  </a:moveTo>
                  <a:lnTo>
                    <a:pt x="0" y="754532"/>
                  </a:lnTo>
                  <a:lnTo>
                    <a:pt x="0" y="781481"/>
                  </a:lnTo>
                  <a:lnTo>
                    <a:pt x="26974" y="781481"/>
                  </a:lnTo>
                  <a:lnTo>
                    <a:pt x="26974" y="754532"/>
                  </a:lnTo>
                  <a:close/>
                </a:path>
                <a:path w="2940050" h="889635">
                  <a:moveTo>
                    <a:pt x="26974" y="700659"/>
                  </a:moveTo>
                  <a:lnTo>
                    <a:pt x="0" y="700659"/>
                  </a:lnTo>
                  <a:lnTo>
                    <a:pt x="0" y="727608"/>
                  </a:lnTo>
                  <a:lnTo>
                    <a:pt x="26974" y="727608"/>
                  </a:lnTo>
                  <a:lnTo>
                    <a:pt x="26974" y="700659"/>
                  </a:lnTo>
                  <a:close/>
                </a:path>
                <a:path w="2940050" h="889635">
                  <a:moveTo>
                    <a:pt x="26974" y="646760"/>
                  </a:moveTo>
                  <a:lnTo>
                    <a:pt x="0" y="646760"/>
                  </a:lnTo>
                  <a:lnTo>
                    <a:pt x="0" y="673709"/>
                  </a:lnTo>
                  <a:lnTo>
                    <a:pt x="26974" y="673709"/>
                  </a:lnTo>
                  <a:lnTo>
                    <a:pt x="26974" y="646760"/>
                  </a:lnTo>
                  <a:close/>
                </a:path>
                <a:path w="2940050" h="889635">
                  <a:moveTo>
                    <a:pt x="26974" y="592861"/>
                  </a:moveTo>
                  <a:lnTo>
                    <a:pt x="0" y="592861"/>
                  </a:lnTo>
                  <a:lnTo>
                    <a:pt x="0" y="619810"/>
                  </a:lnTo>
                  <a:lnTo>
                    <a:pt x="26974" y="619810"/>
                  </a:lnTo>
                  <a:lnTo>
                    <a:pt x="26974" y="592861"/>
                  </a:lnTo>
                  <a:close/>
                </a:path>
                <a:path w="2940050" h="889635">
                  <a:moveTo>
                    <a:pt x="26974" y="538962"/>
                  </a:moveTo>
                  <a:lnTo>
                    <a:pt x="0" y="538962"/>
                  </a:lnTo>
                  <a:lnTo>
                    <a:pt x="0" y="565912"/>
                  </a:lnTo>
                  <a:lnTo>
                    <a:pt x="26974" y="565912"/>
                  </a:lnTo>
                  <a:lnTo>
                    <a:pt x="26974" y="538962"/>
                  </a:lnTo>
                  <a:close/>
                </a:path>
                <a:path w="2940050" h="889635">
                  <a:moveTo>
                    <a:pt x="26974" y="485063"/>
                  </a:moveTo>
                  <a:lnTo>
                    <a:pt x="0" y="485063"/>
                  </a:lnTo>
                  <a:lnTo>
                    <a:pt x="0" y="512013"/>
                  </a:lnTo>
                  <a:lnTo>
                    <a:pt x="26974" y="512013"/>
                  </a:lnTo>
                  <a:lnTo>
                    <a:pt x="26974" y="485063"/>
                  </a:lnTo>
                  <a:close/>
                </a:path>
                <a:path w="2940050" h="889635">
                  <a:moveTo>
                    <a:pt x="26974" y="431165"/>
                  </a:moveTo>
                  <a:lnTo>
                    <a:pt x="0" y="431165"/>
                  </a:lnTo>
                  <a:lnTo>
                    <a:pt x="0" y="458114"/>
                  </a:lnTo>
                  <a:lnTo>
                    <a:pt x="26974" y="458114"/>
                  </a:lnTo>
                  <a:lnTo>
                    <a:pt x="26974" y="431165"/>
                  </a:lnTo>
                  <a:close/>
                </a:path>
                <a:path w="2940050" h="889635">
                  <a:moveTo>
                    <a:pt x="26974" y="377278"/>
                  </a:moveTo>
                  <a:lnTo>
                    <a:pt x="0" y="377278"/>
                  </a:lnTo>
                  <a:lnTo>
                    <a:pt x="0" y="404228"/>
                  </a:lnTo>
                  <a:lnTo>
                    <a:pt x="26974" y="404228"/>
                  </a:lnTo>
                  <a:lnTo>
                    <a:pt x="26974" y="377278"/>
                  </a:lnTo>
                  <a:close/>
                </a:path>
                <a:path w="2940050" h="889635">
                  <a:moveTo>
                    <a:pt x="26974" y="323380"/>
                  </a:moveTo>
                  <a:lnTo>
                    <a:pt x="0" y="323380"/>
                  </a:lnTo>
                  <a:lnTo>
                    <a:pt x="0" y="350329"/>
                  </a:lnTo>
                  <a:lnTo>
                    <a:pt x="26974" y="350329"/>
                  </a:lnTo>
                  <a:lnTo>
                    <a:pt x="26974" y="323380"/>
                  </a:lnTo>
                  <a:close/>
                </a:path>
                <a:path w="2940050" h="889635">
                  <a:moveTo>
                    <a:pt x="26974" y="269481"/>
                  </a:moveTo>
                  <a:lnTo>
                    <a:pt x="0" y="269481"/>
                  </a:lnTo>
                  <a:lnTo>
                    <a:pt x="0" y="296430"/>
                  </a:lnTo>
                  <a:lnTo>
                    <a:pt x="26974" y="296430"/>
                  </a:lnTo>
                  <a:lnTo>
                    <a:pt x="26974" y="269481"/>
                  </a:lnTo>
                  <a:close/>
                </a:path>
                <a:path w="2940050" h="889635">
                  <a:moveTo>
                    <a:pt x="26974" y="215582"/>
                  </a:moveTo>
                  <a:lnTo>
                    <a:pt x="0" y="215582"/>
                  </a:lnTo>
                  <a:lnTo>
                    <a:pt x="0" y="242531"/>
                  </a:lnTo>
                  <a:lnTo>
                    <a:pt x="26974" y="242531"/>
                  </a:lnTo>
                  <a:lnTo>
                    <a:pt x="26974" y="215582"/>
                  </a:lnTo>
                  <a:close/>
                </a:path>
                <a:path w="2940050" h="889635">
                  <a:moveTo>
                    <a:pt x="26974" y="161683"/>
                  </a:moveTo>
                  <a:lnTo>
                    <a:pt x="0" y="161683"/>
                  </a:lnTo>
                  <a:lnTo>
                    <a:pt x="0" y="188633"/>
                  </a:lnTo>
                  <a:lnTo>
                    <a:pt x="26974" y="188633"/>
                  </a:lnTo>
                  <a:lnTo>
                    <a:pt x="26974" y="161683"/>
                  </a:lnTo>
                  <a:close/>
                </a:path>
                <a:path w="2940050" h="889635">
                  <a:moveTo>
                    <a:pt x="26974" y="107784"/>
                  </a:moveTo>
                  <a:lnTo>
                    <a:pt x="0" y="107784"/>
                  </a:lnTo>
                  <a:lnTo>
                    <a:pt x="0" y="134734"/>
                  </a:lnTo>
                  <a:lnTo>
                    <a:pt x="26974" y="134734"/>
                  </a:lnTo>
                  <a:lnTo>
                    <a:pt x="26974" y="107784"/>
                  </a:lnTo>
                  <a:close/>
                </a:path>
                <a:path w="2940050" h="889635">
                  <a:moveTo>
                    <a:pt x="26974" y="53898"/>
                  </a:moveTo>
                  <a:lnTo>
                    <a:pt x="0" y="53898"/>
                  </a:lnTo>
                  <a:lnTo>
                    <a:pt x="0" y="80848"/>
                  </a:lnTo>
                  <a:lnTo>
                    <a:pt x="26974" y="80848"/>
                  </a:lnTo>
                  <a:lnTo>
                    <a:pt x="26974" y="53898"/>
                  </a:lnTo>
                  <a:close/>
                </a:path>
                <a:path w="2940050" h="889635">
                  <a:moveTo>
                    <a:pt x="26974" y="0"/>
                  </a:moveTo>
                  <a:lnTo>
                    <a:pt x="0" y="0"/>
                  </a:lnTo>
                  <a:lnTo>
                    <a:pt x="0" y="26949"/>
                  </a:lnTo>
                  <a:lnTo>
                    <a:pt x="26974" y="26949"/>
                  </a:lnTo>
                  <a:lnTo>
                    <a:pt x="26974" y="0"/>
                  </a:lnTo>
                  <a:close/>
                </a:path>
                <a:path w="2940050" h="889635">
                  <a:moveTo>
                    <a:pt x="27025" y="871321"/>
                  </a:moveTo>
                  <a:lnTo>
                    <a:pt x="9017" y="871321"/>
                  </a:lnTo>
                  <a:lnTo>
                    <a:pt x="9017" y="862330"/>
                  </a:lnTo>
                  <a:lnTo>
                    <a:pt x="0" y="862330"/>
                  </a:lnTo>
                  <a:lnTo>
                    <a:pt x="0" y="880300"/>
                  </a:lnTo>
                  <a:lnTo>
                    <a:pt x="9017" y="889279"/>
                  </a:lnTo>
                  <a:lnTo>
                    <a:pt x="27025" y="889279"/>
                  </a:lnTo>
                  <a:lnTo>
                    <a:pt x="27025" y="871321"/>
                  </a:lnTo>
                  <a:close/>
                </a:path>
                <a:path w="2940050" h="889635">
                  <a:moveTo>
                    <a:pt x="80886" y="862330"/>
                  </a:moveTo>
                  <a:lnTo>
                    <a:pt x="53924" y="862330"/>
                  </a:lnTo>
                  <a:lnTo>
                    <a:pt x="53924" y="889279"/>
                  </a:lnTo>
                  <a:lnTo>
                    <a:pt x="80886" y="889279"/>
                  </a:lnTo>
                  <a:lnTo>
                    <a:pt x="80886" y="862330"/>
                  </a:lnTo>
                  <a:close/>
                </a:path>
                <a:path w="2940050" h="889635">
                  <a:moveTo>
                    <a:pt x="134810" y="862330"/>
                  </a:moveTo>
                  <a:lnTo>
                    <a:pt x="107835" y="862330"/>
                  </a:lnTo>
                  <a:lnTo>
                    <a:pt x="107835" y="889279"/>
                  </a:lnTo>
                  <a:lnTo>
                    <a:pt x="134810" y="889279"/>
                  </a:lnTo>
                  <a:lnTo>
                    <a:pt x="134810" y="862330"/>
                  </a:lnTo>
                  <a:close/>
                </a:path>
                <a:path w="2940050" h="889635">
                  <a:moveTo>
                    <a:pt x="188849" y="862330"/>
                  </a:moveTo>
                  <a:lnTo>
                    <a:pt x="161874" y="862330"/>
                  </a:lnTo>
                  <a:lnTo>
                    <a:pt x="161874" y="889279"/>
                  </a:lnTo>
                  <a:lnTo>
                    <a:pt x="188849" y="889279"/>
                  </a:lnTo>
                  <a:lnTo>
                    <a:pt x="188849" y="862330"/>
                  </a:lnTo>
                  <a:close/>
                </a:path>
                <a:path w="2940050" h="889635">
                  <a:moveTo>
                    <a:pt x="242760" y="862330"/>
                  </a:moveTo>
                  <a:lnTo>
                    <a:pt x="215785" y="862330"/>
                  </a:lnTo>
                  <a:lnTo>
                    <a:pt x="215785" y="889279"/>
                  </a:lnTo>
                  <a:lnTo>
                    <a:pt x="242760" y="889279"/>
                  </a:lnTo>
                  <a:lnTo>
                    <a:pt x="242760" y="862330"/>
                  </a:lnTo>
                  <a:close/>
                </a:path>
                <a:path w="2940050" h="889635">
                  <a:moveTo>
                    <a:pt x="296672" y="862330"/>
                  </a:moveTo>
                  <a:lnTo>
                    <a:pt x="269709" y="862330"/>
                  </a:lnTo>
                  <a:lnTo>
                    <a:pt x="269709" y="889279"/>
                  </a:lnTo>
                  <a:lnTo>
                    <a:pt x="296672" y="889279"/>
                  </a:lnTo>
                  <a:lnTo>
                    <a:pt x="296672" y="862330"/>
                  </a:lnTo>
                  <a:close/>
                </a:path>
                <a:path w="2940050" h="889635">
                  <a:moveTo>
                    <a:pt x="350596" y="862330"/>
                  </a:moveTo>
                  <a:lnTo>
                    <a:pt x="323621" y="862330"/>
                  </a:lnTo>
                  <a:lnTo>
                    <a:pt x="323621" y="889279"/>
                  </a:lnTo>
                  <a:lnTo>
                    <a:pt x="350596" y="889279"/>
                  </a:lnTo>
                  <a:lnTo>
                    <a:pt x="350596" y="862330"/>
                  </a:lnTo>
                  <a:close/>
                </a:path>
                <a:path w="2940050" h="889635">
                  <a:moveTo>
                    <a:pt x="404507" y="862330"/>
                  </a:moveTo>
                  <a:lnTo>
                    <a:pt x="377532" y="862330"/>
                  </a:lnTo>
                  <a:lnTo>
                    <a:pt x="377532" y="889279"/>
                  </a:lnTo>
                  <a:lnTo>
                    <a:pt x="404507" y="889279"/>
                  </a:lnTo>
                  <a:lnTo>
                    <a:pt x="404507" y="862330"/>
                  </a:lnTo>
                  <a:close/>
                </a:path>
                <a:path w="2940050" h="889635">
                  <a:moveTo>
                    <a:pt x="458419" y="862330"/>
                  </a:moveTo>
                  <a:lnTo>
                    <a:pt x="431457" y="862330"/>
                  </a:lnTo>
                  <a:lnTo>
                    <a:pt x="431457" y="889279"/>
                  </a:lnTo>
                  <a:lnTo>
                    <a:pt x="458419" y="889279"/>
                  </a:lnTo>
                  <a:lnTo>
                    <a:pt x="458419" y="862330"/>
                  </a:lnTo>
                  <a:close/>
                </a:path>
                <a:path w="2940050" h="889635">
                  <a:moveTo>
                    <a:pt x="512470" y="862330"/>
                  </a:moveTo>
                  <a:lnTo>
                    <a:pt x="485495" y="862330"/>
                  </a:lnTo>
                  <a:lnTo>
                    <a:pt x="485495" y="889279"/>
                  </a:lnTo>
                  <a:lnTo>
                    <a:pt x="512470" y="889279"/>
                  </a:lnTo>
                  <a:lnTo>
                    <a:pt x="512470" y="862330"/>
                  </a:lnTo>
                  <a:close/>
                </a:path>
                <a:path w="2940050" h="889635">
                  <a:moveTo>
                    <a:pt x="566381" y="862330"/>
                  </a:moveTo>
                  <a:lnTo>
                    <a:pt x="539407" y="862330"/>
                  </a:lnTo>
                  <a:lnTo>
                    <a:pt x="539407" y="889279"/>
                  </a:lnTo>
                  <a:lnTo>
                    <a:pt x="566381" y="889279"/>
                  </a:lnTo>
                  <a:lnTo>
                    <a:pt x="566381" y="862330"/>
                  </a:lnTo>
                  <a:close/>
                </a:path>
                <a:path w="2940050" h="889635">
                  <a:moveTo>
                    <a:pt x="620293" y="862330"/>
                  </a:moveTo>
                  <a:lnTo>
                    <a:pt x="593331" y="862330"/>
                  </a:lnTo>
                  <a:lnTo>
                    <a:pt x="593331" y="889279"/>
                  </a:lnTo>
                  <a:lnTo>
                    <a:pt x="620293" y="889279"/>
                  </a:lnTo>
                  <a:lnTo>
                    <a:pt x="620293" y="862330"/>
                  </a:lnTo>
                  <a:close/>
                </a:path>
                <a:path w="2940050" h="889635">
                  <a:moveTo>
                    <a:pt x="674217" y="862330"/>
                  </a:moveTo>
                  <a:lnTo>
                    <a:pt x="647242" y="862330"/>
                  </a:lnTo>
                  <a:lnTo>
                    <a:pt x="647242" y="889279"/>
                  </a:lnTo>
                  <a:lnTo>
                    <a:pt x="674217" y="889279"/>
                  </a:lnTo>
                  <a:lnTo>
                    <a:pt x="674217" y="862330"/>
                  </a:lnTo>
                  <a:close/>
                </a:path>
                <a:path w="2940050" h="889635">
                  <a:moveTo>
                    <a:pt x="728129" y="862330"/>
                  </a:moveTo>
                  <a:lnTo>
                    <a:pt x="701154" y="862330"/>
                  </a:lnTo>
                  <a:lnTo>
                    <a:pt x="701154" y="889279"/>
                  </a:lnTo>
                  <a:lnTo>
                    <a:pt x="728129" y="889279"/>
                  </a:lnTo>
                  <a:lnTo>
                    <a:pt x="728129" y="862330"/>
                  </a:lnTo>
                  <a:close/>
                </a:path>
                <a:path w="2940050" h="889635">
                  <a:moveTo>
                    <a:pt x="782167" y="862330"/>
                  </a:moveTo>
                  <a:lnTo>
                    <a:pt x="755192" y="862330"/>
                  </a:lnTo>
                  <a:lnTo>
                    <a:pt x="755192" y="889279"/>
                  </a:lnTo>
                  <a:lnTo>
                    <a:pt x="782167" y="889279"/>
                  </a:lnTo>
                  <a:lnTo>
                    <a:pt x="782167" y="862330"/>
                  </a:lnTo>
                  <a:close/>
                </a:path>
                <a:path w="2940050" h="889635">
                  <a:moveTo>
                    <a:pt x="836079" y="862330"/>
                  </a:moveTo>
                  <a:lnTo>
                    <a:pt x="809117" y="862330"/>
                  </a:lnTo>
                  <a:lnTo>
                    <a:pt x="809117" y="889279"/>
                  </a:lnTo>
                  <a:lnTo>
                    <a:pt x="836079" y="889279"/>
                  </a:lnTo>
                  <a:lnTo>
                    <a:pt x="836079" y="862330"/>
                  </a:lnTo>
                  <a:close/>
                </a:path>
                <a:path w="2940050" h="889635">
                  <a:moveTo>
                    <a:pt x="890003" y="862330"/>
                  </a:moveTo>
                  <a:lnTo>
                    <a:pt x="863028" y="862330"/>
                  </a:lnTo>
                  <a:lnTo>
                    <a:pt x="863028" y="889279"/>
                  </a:lnTo>
                  <a:lnTo>
                    <a:pt x="890003" y="889279"/>
                  </a:lnTo>
                  <a:lnTo>
                    <a:pt x="890003" y="862330"/>
                  </a:lnTo>
                  <a:close/>
                </a:path>
                <a:path w="2940050" h="889635">
                  <a:moveTo>
                    <a:pt x="943914" y="862330"/>
                  </a:moveTo>
                  <a:lnTo>
                    <a:pt x="916940" y="862330"/>
                  </a:lnTo>
                  <a:lnTo>
                    <a:pt x="916940" y="889279"/>
                  </a:lnTo>
                  <a:lnTo>
                    <a:pt x="943914" y="889279"/>
                  </a:lnTo>
                  <a:lnTo>
                    <a:pt x="943914" y="862330"/>
                  </a:lnTo>
                  <a:close/>
                </a:path>
                <a:path w="2940050" h="889635">
                  <a:moveTo>
                    <a:pt x="997826" y="862330"/>
                  </a:moveTo>
                  <a:lnTo>
                    <a:pt x="970864" y="862330"/>
                  </a:lnTo>
                  <a:lnTo>
                    <a:pt x="970864" y="889279"/>
                  </a:lnTo>
                  <a:lnTo>
                    <a:pt x="997826" y="889279"/>
                  </a:lnTo>
                  <a:lnTo>
                    <a:pt x="997826" y="862330"/>
                  </a:lnTo>
                  <a:close/>
                </a:path>
                <a:path w="2940050" h="889635">
                  <a:moveTo>
                    <a:pt x="1051877" y="862330"/>
                  </a:moveTo>
                  <a:lnTo>
                    <a:pt x="1024902" y="862330"/>
                  </a:lnTo>
                  <a:lnTo>
                    <a:pt x="1024902" y="889279"/>
                  </a:lnTo>
                  <a:lnTo>
                    <a:pt x="1051877" y="889279"/>
                  </a:lnTo>
                  <a:lnTo>
                    <a:pt x="1051877" y="862330"/>
                  </a:lnTo>
                  <a:close/>
                </a:path>
                <a:path w="2940050" h="889635">
                  <a:moveTo>
                    <a:pt x="1105789" y="862330"/>
                  </a:moveTo>
                  <a:lnTo>
                    <a:pt x="1078814" y="862330"/>
                  </a:lnTo>
                  <a:lnTo>
                    <a:pt x="1078814" y="889279"/>
                  </a:lnTo>
                  <a:lnTo>
                    <a:pt x="1105789" y="889279"/>
                  </a:lnTo>
                  <a:lnTo>
                    <a:pt x="1105789" y="862330"/>
                  </a:lnTo>
                  <a:close/>
                </a:path>
                <a:path w="2940050" h="889635">
                  <a:moveTo>
                    <a:pt x="1159700" y="862330"/>
                  </a:moveTo>
                  <a:lnTo>
                    <a:pt x="1132738" y="862330"/>
                  </a:lnTo>
                  <a:lnTo>
                    <a:pt x="1132738" y="889279"/>
                  </a:lnTo>
                  <a:lnTo>
                    <a:pt x="1159700" y="889279"/>
                  </a:lnTo>
                  <a:lnTo>
                    <a:pt x="1159700" y="862330"/>
                  </a:lnTo>
                  <a:close/>
                </a:path>
                <a:path w="2940050" h="889635">
                  <a:moveTo>
                    <a:pt x="1213612" y="862330"/>
                  </a:moveTo>
                  <a:lnTo>
                    <a:pt x="1186649" y="862330"/>
                  </a:lnTo>
                  <a:lnTo>
                    <a:pt x="1186649" y="889279"/>
                  </a:lnTo>
                  <a:lnTo>
                    <a:pt x="1213612" y="889279"/>
                  </a:lnTo>
                  <a:lnTo>
                    <a:pt x="1213612" y="862330"/>
                  </a:lnTo>
                  <a:close/>
                </a:path>
                <a:path w="2940050" h="889635">
                  <a:moveTo>
                    <a:pt x="1267536" y="862330"/>
                  </a:moveTo>
                  <a:lnTo>
                    <a:pt x="1240561" y="862330"/>
                  </a:lnTo>
                  <a:lnTo>
                    <a:pt x="1240561" y="889279"/>
                  </a:lnTo>
                  <a:lnTo>
                    <a:pt x="1267536" y="889279"/>
                  </a:lnTo>
                  <a:lnTo>
                    <a:pt x="1267536" y="862330"/>
                  </a:lnTo>
                  <a:close/>
                </a:path>
                <a:path w="2940050" h="889635">
                  <a:moveTo>
                    <a:pt x="1321574" y="862330"/>
                  </a:moveTo>
                  <a:lnTo>
                    <a:pt x="1294599" y="862330"/>
                  </a:lnTo>
                  <a:lnTo>
                    <a:pt x="1294599" y="889279"/>
                  </a:lnTo>
                  <a:lnTo>
                    <a:pt x="1321574" y="889279"/>
                  </a:lnTo>
                  <a:lnTo>
                    <a:pt x="1321574" y="862330"/>
                  </a:lnTo>
                  <a:close/>
                </a:path>
                <a:path w="2940050" h="889635">
                  <a:moveTo>
                    <a:pt x="1375486" y="862330"/>
                  </a:moveTo>
                  <a:lnTo>
                    <a:pt x="1348524" y="862330"/>
                  </a:lnTo>
                  <a:lnTo>
                    <a:pt x="1348524" y="889279"/>
                  </a:lnTo>
                  <a:lnTo>
                    <a:pt x="1375486" y="889279"/>
                  </a:lnTo>
                  <a:lnTo>
                    <a:pt x="1375486" y="862330"/>
                  </a:lnTo>
                  <a:close/>
                </a:path>
                <a:path w="2940050" h="889635">
                  <a:moveTo>
                    <a:pt x="1429410" y="862330"/>
                  </a:moveTo>
                  <a:lnTo>
                    <a:pt x="1402435" y="862330"/>
                  </a:lnTo>
                  <a:lnTo>
                    <a:pt x="1402435" y="889279"/>
                  </a:lnTo>
                  <a:lnTo>
                    <a:pt x="1429410" y="889279"/>
                  </a:lnTo>
                  <a:lnTo>
                    <a:pt x="1429410" y="862330"/>
                  </a:lnTo>
                  <a:close/>
                </a:path>
                <a:path w="2940050" h="889635">
                  <a:moveTo>
                    <a:pt x="1483321" y="862330"/>
                  </a:moveTo>
                  <a:lnTo>
                    <a:pt x="1456347" y="862330"/>
                  </a:lnTo>
                  <a:lnTo>
                    <a:pt x="1456347" y="889279"/>
                  </a:lnTo>
                  <a:lnTo>
                    <a:pt x="1483321" y="889279"/>
                  </a:lnTo>
                  <a:lnTo>
                    <a:pt x="1483321" y="862330"/>
                  </a:lnTo>
                  <a:close/>
                </a:path>
                <a:path w="2940050" h="889635">
                  <a:moveTo>
                    <a:pt x="1537233" y="862330"/>
                  </a:moveTo>
                  <a:lnTo>
                    <a:pt x="1510271" y="862330"/>
                  </a:lnTo>
                  <a:lnTo>
                    <a:pt x="1510271" y="889279"/>
                  </a:lnTo>
                  <a:lnTo>
                    <a:pt x="1537233" y="889279"/>
                  </a:lnTo>
                  <a:lnTo>
                    <a:pt x="1537233" y="862330"/>
                  </a:lnTo>
                  <a:close/>
                </a:path>
                <a:path w="2940050" h="889635">
                  <a:moveTo>
                    <a:pt x="1591284" y="862330"/>
                  </a:moveTo>
                  <a:lnTo>
                    <a:pt x="1564309" y="862330"/>
                  </a:lnTo>
                  <a:lnTo>
                    <a:pt x="1564309" y="889279"/>
                  </a:lnTo>
                  <a:lnTo>
                    <a:pt x="1591284" y="889279"/>
                  </a:lnTo>
                  <a:lnTo>
                    <a:pt x="1591284" y="862330"/>
                  </a:lnTo>
                  <a:close/>
                </a:path>
                <a:path w="2940050" h="889635">
                  <a:moveTo>
                    <a:pt x="1645196" y="862330"/>
                  </a:moveTo>
                  <a:lnTo>
                    <a:pt x="1618221" y="862330"/>
                  </a:lnTo>
                  <a:lnTo>
                    <a:pt x="1618221" y="889279"/>
                  </a:lnTo>
                  <a:lnTo>
                    <a:pt x="1645196" y="889279"/>
                  </a:lnTo>
                  <a:lnTo>
                    <a:pt x="1645196" y="862330"/>
                  </a:lnTo>
                  <a:close/>
                </a:path>
                <a:path w="2940050" h="889635">
                  <a:moveTo>
                    <a:pt x="1699107" y="862330"/>
                  </a:moveTo>
                  <a:lnTo>
                    <a:pt x="1672132" y="862330"/>
                  </a:lnTo>
                  <a:lnTo>
                    <a:pt x="1672132" y="889279"/>
                  </a:lnTo>
                  <a:lnTo>
                    <a:pt x="1699107" y="889279"/>
                  </a:lnTo>
                  <a:lnTo>
                    <a:pt x="1699107" y="862330"/>
                  </a:lnTo>
                  <a:close/>
                </a:path>
                <a:path w="2940050" h="889635">
                  <a:moveTo>
                    <a:pt x="1753019" y="862330"/>
                  </a:moveTo>
                  <a:lnTo>
                    <a:pt x="1726057" y="862330"/>
                  </a:lnTo>
                  <a:lnTo>
                    <a:pt x="1726057" y="889279"/>
                  </a:lnTo>
                  <a:lnTo>
                    <a:pt x="1753019" y="889279"/>
                  </a:lnTo>
                  <a:lnTo>
                    <a:pt x="1753019" y="862330"/>
                  </a:lnTo>
                  <a:close/>
                </a:path>
                <a:path w="2940050" h="889635">
                  <a:moveTo>
                    <a:pt x="1806943" y="862330"/>
                  </a:moveTo>
                  <a:lnTo>
                    <a:pt x="1779968" y="862330"/>
                  </a:lnTo>
                  <a:lnTo>
                    <a:pt x="1779968" y="889279"/>
                  </a:lnTo>
                  <a:lnTo>
                    <a:pt x="1806943" y="889279"/>
                  </a:lnTo>
                  <a:lnTo>
                    <a:pt x="1806943" y="862330"/>
                  </a:lnTo>
                  <a:close/>
                </a:path>
                <a:path w="2940050" h="889635">
                  <a:moveTo>
                    <a:pt x="1860981" y="862330"/>
                  </a:moveTo>
                  <a:lnTo>
                    <a:pt x="1834007" y="862330"/>
                  </a:lnTo>
                  <a:lnTo>
                    <a:pt x="1834007" y="889279"/>
                  </a:lnTo>
                  <a:lnTo>
                    <a:pt x="1860981" y="889279"/>
                  </a:lnTo>
                  <a:lnTo>
                    <a:pt x="1860981" y="862330"/>
                  </a:lnTo>
                  <a:close/>
                </a:path>
                <a:path w="2940050" h="889635">
                  <a:moveTo>
                    <a:pt x="1914893" y="862330"/>
                  </a:moveTo>
                  <a:lnTo>
                    <a:pt x="1887931" y="862330"/>
                  </a:lnTo>
                  <a:lnTo>
                    <a:pt x="1887931" y="889279"/>
                  </a:lnTo>
                  <a:lnTo>
                    <a:pt x="1914893" y="889279"/>
                  </a:lnTo>
                  <a:lnTo>
                    <a:pt x="1914893" y="862330"/>
                  </a:lnTo>
                  <a:close/>
                </a:path>
                <a:path w="2940050" h="889635">
                  <a:moveTo>
                    <a:pt x="1968817" y="862330"/>
                  </a:moveTo>
                  <a:lnTo>
                    <a:pt x="1941842" y="862330"/>
                  </a:lnTo>
                  <a:lnTo>
                    <a:pt x="1941842" y="889279"/>
                  </a:lnTo>
                  <a:lnTo>
                    <a:pt x="1968817" y="889279"/>
                  </a:lnTo>
                  <a:lnTo>
                    <a:pt x="1968817" y="862330"/>
                  </a:lnTo>
                  <a:close/>
                </a:path>
                <a:path w="2940050" h="889635">
                  <a:moveTo>
                    <a:pt x="2022729" y="862330"/>
                  </a:moveTo>
                  <a:lnTo>
                    <a:pt x="1995754" y="862330"/>
                  </a:lnTo>
                  <a:lnTo>
                    <a:pt x="1995754" y="889279"/>
                  </a:lnTo>
                  <a:lnTo>
                    <a:pt x="2022729" y="889279"/>
                  </a:lnTo>
                  <a:lnTo>
                    <a:pt x="2022729" y="862330"/>
                  </a:lnTo>
                  <a:close/>
                </a:path>
                <a:path w="2940050" h="889635">
                  <a:moveTo>
                    <a:pt x="2076640" y="862330"/>
                  </a:moveTo>
                  <a:lnTo>
                    <a:pt x="2049678" y="862330"/>
                  </a:lnTo>
                  <a:lnTo>
                    <a:pt x="2049678" y="889279"/>
                  </a:lnTo>
                  <a:lnTo>
                    <a:pt x="2076640" y="889279"/>
                  </a:lnTo>
                  <a:lnTo>
                    <a:pt x="2076640" y="862330"/>
                  </a:lnTo>
                  <a:close/>
                </a:path>
                <a:path w="2940050" h="889635">
                  <a:moveTo>
                    <a:pt x="2130679" y="862330"/>
                  </a:moveTo>
                  <a:lnTo>
                    <a:pt x="2103716" y="862330"/>
                  </a:lnTo>
                  <a:lnTo>
                    <a:pt x="2103716" y="889279"/>
                  </a:lnTo>
                  <a:lnTo>
                    <a:pt x="2130679" y="889279"/>
                  </a:lnTo>
                  <a:lnTo>
                    <a:pt x="2130679" y="862330"/>
                  </a:lnTo>
                  <a:close/>
                </a:path>
                <a:path w="2940050" h="889635">
                  <a:moveTo>
                    <a:pt x="2184603" y="862330"/>
                  </a:moveTo>
                  <a:lnTo>
                    <a:pt x="2157628" y="862330"/>
                  </a:lnTo>
                  <a:lnTo>
                    <a:pt x="2157628" y="889279"/>
                  </a:lnTo>
                  <a:lnTo>
                    <a:pt x="2184603" y="889279"/>
                  </a:lnTo>
                  <a:lnTo>
                    <a:pt x="2184603" y="862330"/>
                  </a:lnTo>
                  <a:close/>
                </a:path>
                <a:path w="2940050" h="889635">
                  <a:moveTo>
                    <a:pt x="2238514" y="862330"/>
                  </a:moveTo>
                  <a:lnTo>
                    <a:pt x="2211540" y="862330"/>
                  </a:lnTo>
                  <a:lnTo>
                    <a:pt x="2211540" y="889279"/>
                  </a:lnTo>
                  <a:lnTo>
                    <a:pt x="2238514" y="889279"/>
                  </a:lnTo>
                  <a:lnTo>
                    <a:pt x="2238514" y="862330"/>
                  </a:lnTo>
                  <a:close/>
                </a:path>
                <a:path w="2940050" h="889635">
                  <a:moveTo>
                    <a:pt x="2292426" y="862330"/>
                  </a:moveTo>
                  <a:lnTo>
                    <a:pt x="2265464" y="862330"/>
                  </a:lnTo>
                  <a:lnTo>
                    <a:pt x="2265464" y="889279"/>
                  </a:lnTo>
                  <a:lnTo>
                    <a:pt x="2292426" y="889279"/>
                  </a:lnTo>
                  <a:lnTo>
                    <a:pt x="2292426" y="862330"/>
                  </a:lnTo>
                  <a:close/>
                </a:path>
                <a:path w="2940050" h="889635">
                  <a:moveTo>
                    <a:pt x="2346350" y="862330"/>
                  </a:moveTo>
                  <a:lnTo>
                    <a:pt x="2319375" y="862330"/>
                  </a:lnTo>
                  <a:lnTo>
                    <a:pt x="2319375" y="889279"/>
                  </a:lnTo>
                  <a:lnTo>
                    <a:pt x="2346350" y="889279"/>
                  </a:lnTo>
                  <a:lnTo>
                    <a:pt x="2346350" y="862330"/>
                  </a:lnTo>
                  <a:close/>
                </a:path>
                <a:path w="2940050" h="889635">
                  <a:moveTo>
                    <a:pt x="2400389" y="862330"/>
                  </a:moveTo>
                  <a:lnTo>
                    <a:pt x="2373414" y="862330"/>
                  </a:lnTo>
                  <a:lnTo>
                    <a:pt x="2373414" y="889279"/>
                  </a:lnTo>
                  <a:lnTo>
                    <a:pt x="2400389" y="889279"/>
                  </a:lnTo>
                  <a:lnTo>
                    <a:pt x="2400389" y="862330"/>
                  </a:lnTo>
                  <a:close/>
                </a:path>
                <a:path w="2940050" h="889635">
                  <a:moveTo>
                    <a:pt x="2454300" y="862330"/>
                  </a:moveTo>
                  <a:lnTo>
                    <a:pt x="2427338" y="862330"/>
                  </a:lnTo>
                  <a:lnTo>
                    <a:pt x="2427338" y="889279"/>
                  </a:lnTo>
                  <a:lnTo>
                    <a:pt x="2454300" y="889279"/>
                  </a:lnTo>
                  <a:lnTo>
                    <a:pt x="2454300" y="862330"/>
                  </a:lnTo>
                  <a:close/>
                </a:path>
                <a:path w="2940050" h="889635">
                  <a:moveTo>
                    <a:pt x="2508224" y="862330"/>
                  </a:moveTo>
                  <a:lnTo>
                    <a:pt x="2481249" y="862330"/>
                  </a:lnTo>
                  <a:lnTo>
                    <a:pt x="2481249" y="889279"/>
                  </a:lnTo>
                  <a:lnTo>
                    <a:pt x="2508224" y="889279"/>
                  </a:lnTo>
                  <a:lnTo>
                    <a:pt x="2508224" y="862330"/>
                  </a:lnTo>
                  <a:close/>
                </a:path>
                <a:path w="2940050" h="889635">
                  <a:moveTo>
                    <a:pt x="2562136" y="862330"/>
                  </a:moveTo>
                  <a:lnTo>
                    <a:pt x="2535161" y="862330"/>
                  </a:lnTo>
                  <a:lnTo>
                    <a:pt x="2535161" y="889279"/>
                  </a:lnTo>
                  <a:lnTo>
                    <a:pt x="2562136" y="889279"/>
                  </a:lnTo>
                  <a:lnTo>
                    <a:pt x="2562136" y="862330"/>
                  </a:lnTo>
                  <a:close/>
                </a:path>
                <a:path w="2940050" h="889635">
                  <a:moveTo>
                    <a:pt x="2616047" y="862330"/>
                  </a:moveTo>
                  <a:lnTo>
                    <a:pt x="2589072" y="862330"/>
                  </a:lnTo>
                  <a:lnTo>
                    <a:pt x="2589072" y="889279"/>
                  </a:lnTo>
                  <a:lnTo>
                    <a:pt x="2616047" y="889279"/>
                  </a:lnTo>
                  <a:lnTo>
                    <a:pt x="2616047" y="862330"/>
                  </a:lnTo>
                  <a:close/>
                </a:path>
                <a:path w="2940050" h="889635">
                  <a:moveTo>
                    <a:pt x="2670086" y="862330"/>
                  </a:moveTo>
                  <a:lnTo>
                    <a:pt x="2643124" y="862330"/>
                  </a:lnTo>
                  <a:lnTo>
                    <a:pt x="2643124" y="889279"/>
                  </a:lnTo>
                  <a:lnTo>
                    <a:pt x="2670086" y="889279"/>
                  </a:lnTo>
                  <a:lnTo>
                    <a:pt x="2670086" y="862330"/>
                  </a:lnTo>
                  <a:close/>
                </a:path>
                <a:path w="2940050" h="889635">
                  <a:moveTo>
                    <a:pt x="2724010" y="862330"/>
                  </a:moveTo>
                  <a:lnTo>
                    <a:pt x="2697035" y="862330"/>
                  </a:lnTo>
                  <a:lnTo>
                    <a:pt x="2697035" y="889279"/>
                  </a:lnTo>
                  <a:lnTo>
                    <a:pt x="2724010" y="889279"/>
                  </a:lnTo>
                  <a:lnTo>
                    <a:pt x="2724010" y="862330"/>
                  </a:lnTo>
                  <a:close/>
                </a:path>
                <a:path w="2940050" h="889635">
                  <a:moveTo>
                    <a:pt x="2777921" y="862330"/>
                  </a:moveTo>
                  <a:lnTo>
                    <a:pt x="2750947" y="862330"/>
                  </a:lnTo>
                  <a:lnTo>
                    <a:pt x="2750947" y="889279"/>
                  </a:lnTo>
                  <a:lnTo>
                    <a:pt x="2777921" y="889279"/>
                  </a:lnTo>
                  <a:lnTo>
                    <a:pt x="2777921" y="862330"/>
                  </a:lnTo>
                  <a:close/>
                </a:path>
                <a:path w="2940050" h="889635">
                  <a:moveTo>
                    <a:pt x="2831833" y="862330"/>
                  </a:moveTo>
                  <a:lnTo>
                    <a:pt x="2804871" y="862330"/>
                  </a:lnTo>
                  <a:lnTo>
                    <a:pt x="2804871" y="889279"/>
                  </a:lnTo>
                  <a:lnTo>
                    <a:pt x="2831833" y="889279"/>
                  </a:lnTo>
                  <a:lnTo>
                    <a:pt x="2831833" y="862330"/>
                  </a:lnTo>
                  <a:close/>
                </a:path>
                <a:path w="2940050" h="889635">
                  <a:moveTo>
                    <a:pt x="2885757" y="862330"/>
                  </a:moveTo>
                  <a:lnTo>
                    <a:pt x="2858782" y="862330"/>
                  </a:lnTo>
                  <a:lnTo>
                    <a:pt x="2858782" y="889279"/>
                  </a:lnTo>
                  <a:lnTo>
                    <a:pt x="2885757" y="889279"/>
                  </a:lnTo>
                  <a:lnTo>
                    <a:pt x="2885757" y="862330"/>
                  </a:lnTo>
                  <a:close/>
                </a:path>
                <a:path w="2940050" h="889635">
                  <a:moveTo>
                    <a:pt x="2939796" y="862330"/>
                  </a:moveTo>
                  <a:lnTo>
                    <a:pt x="2912821" y="862330"/>
                  </a:lnTo>
                  <a:lnTo>
                    <a:pt x="2912821" y="889279"/>
                  </a:lnTo>
                  <a:lnTo>
                    <a:pt x="2939796" y="889279"/>
                  </a:lnTo>
                  <a:lnTo>
                    <a:pt x="2939796" y="862330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88114" y="4536414"/>
              <a:ext cx="297180" cy="1437640"/>
            </a:xfrm>
            <a:custGeom>
              <a:avLst/>
              <a:gdLst/>
              <a:ahLst/>
              <a:cxnLst/>
              <a:rect l="l" t="t" r="r" b="b"/>
              <a:pathLst>
                <a:path w="297179" h="1437639">
                  <a:moveTo>
                    <a:pt x="26974" y="1410322"/>
                  </a:moveTo>
                  <a:lnTo>
                    <a:pt x="0" y="1410322"/>
                  </a:lnTo>
                  <a:lnTo>
                    <a:pt x="0" y="1437271"/>
                  </a:lnTo>
                  <a:lnTo>
                    <a:pt x="26974" y="1437271"/>
                  </a:lnTo>
                  <a:lnTo>
                    <a:pt x="26974" y="1410322"/>
                  </a:lnTo>
                  <a:close/>
                </a:path>
                <a:path w="297179" h="1437639">
                  <a:moveTo>
                    <a:pt x="80886" y="1410322"/>
                  </a:moveTo>
                  <a:lnTo>
                    <a:pt x="53924" y="1410322"/>
                  </a:lnTo>
                  <a:lnTo>
                    <a:pt x="53924" y="1437271"/>
                  </a:lnTo>
                  <a:lnTo>
                    <a:pt x="80886" y="1437271"/>
                  </a:lnTo>
                  <a:lnTo>
                    <a:pt x="80886" y="1410322"/>
                  </a:lnTo>
                  <a:close/>
                </a:path>
                <a:path w="297179" h="1437639">
                  <a:moveTo>
                    <a:pt x="134797" y="1410322"/>
                  </a:moveTo>
                  <a:lnTo>
                    <a:pt x="107835" y="1410322"/>
                  </a:lnTo>
                  <a:lnTo>
                    <a:pt x="107835" y="1437271"/>
                  </a:lnTo>
                  <a:lnTo>
                    <a:pt x="134797" y="1437271"/>
                  </a:lnTo>
                  <a:lnTo>
                    <a:pt x="134797" y="1410322"/>
                  </a:lnTo>
                  <a:close/>
                </a:path>
                <a:path w="297179" h="1437639">
                  <a:moveTo>
                    <a:pt x="188722" y="1410322"/>
                  </a:moveTo>
                  <a:lnTo>
                    <a:pt x="161747" y="1410322"/>
                  </a:lnTo>
                  <a:lnTo>
                    <a:pt x="161747" y="1437271"/>
                  </a:lnTo>
                  <a:lnTo>
                    <a:pt x="188722" y="1437271"/>
                  </a:lnTo>
                  <a:lnTo>
                    <a:pt x="188722" y="1410322"/>
                  </a:lnTo>
                  <a:close/>
                </a:path>
                <a:path w="297179" h="1437639">
                  <a:moveTo>
                    <a:pt x="242633" y="1410322"/>
                  </a:moveTo>
                  <a:lnTo>
                    <a:pt x="215658" y="1410322"/>
                  </a:lnTo>
                  <a:lnTo>
                    <a:pt x="215658" y="1437271"/>
                  </a:lnTo>
                  <a:lnTo>
                    <a:pt x="242633" y="1437271"/>
                  </a:lnTo>
                  <a:lnTo>
                    <a:pt x="242633" y="1410322"/>
                  </a:lnTo>
                  <a:close/>
                </a:path>
                <a:path w="297179" h="1437639">
                  <a:moveTo>
                    <a:pt x="296595" y="1401343"/>
                  </a:moveTo>
                  <a:lnTo>
                    <a:pt x="269709" y="1401343"/>
                  </a:lnTo>
                  <a:lnTo>
                    <a:pt x="269709" y="1410322"/>
                  </a:lnTo>
                  <a:lnTo>
                    <a:pt x="278587" y="1410322"/>
                  </a:lnTo>
                  <a:lnTo>
                    <a:pt x="278587" y="1419313"/>
                  </a:lnTo>
                  <a:lnTo>
                    <a:pt x="269709" y="1419313"/>
                  </a:lnTo>
                  <a:lnTo>
                    <a:pt x="269709" y="1437271"/>
                  </a:lnTo>
                  <a:lnTo>
                    <a:pt x="287591" y="1437271"/>
                  </a:lnTo>
                  <a:lnTo>
                    <a:pt x="296595" y="1419313"/>
                  </a:lnTo>
                  <a:lnTo>
                    <a:pt x="296595" y="1401343"/>
                  </a:lnTo>
                  <a:close/>
                </a:path>
                <a:path w="297179" h="1437639">
                  <a:moveTo>
                    <a:pt x="296672" y="1347457"/>
                  </a:moveTo>
                  <a:lnTo>
                    <a:pt x="269709" y="1347457"/>
                  </a:lnTo>
                  <a:lnTo>
                    <a:pt x="269709" y="1374406"/>
                  </a:lnTo>
                  <a:lnTo>
                    <a:pt x="296672" y="1374406"/>
                  </a:lnTo>
                  <a:lnTo>
                    <a:pt x="296672" y="1347457"/>
                  </a:lnTo>
                  <a:close/>
                </a:path>
                <a:path w="297179" h="1437639">
                  <a:moveTo>
                    <a:pt x="296672" y="1293558"/>
                  </a:moveTo>
                  <a:lnTo>
                    <a:pt x="269709" y="1293558"/>
                  </a:lnTo>
                  <a:lnTo>
                    <a:pt x="269709" y="1320507"/>
                  </a:lnTo>
                  <a:lnTo>
                    <a:pt x="296672" y="1320507"/>
                  </a:lnTo>
                  <a:lnTo>
                    <a:pt x="296672" y="1293558"/>
                  </a:lnTo>
                  <a:close/>
                </a:path>
                <a:path w="297179" h="1437639">
                  <a:moveTo>
                    <a:pt x="296672" y="1239659"/>
                  </a:moveTo>
                  <a:lnTo>
                    <a:pt x="269709" y="1239659"/>
                  </a:lnTo>
                  <a:lnTo>
                    <a:pt x="269709" y="1266609"/>
                  </a:lnTo>
                  <a:lnTo>
                    <a:pt x="296672" y="1266609"/>
                  </a:lnTo>
                  <a:lnTo>
                    <a:pt x="296672" y="1239659"/>
                  </a:lnTo>
                  <a:close/>
                </a:path>
                <a:path w="297179" h="1437639">
                  <a:moveTo>
                    <a:pt x="296672" y="1185760"/>
                  </a:moveTo>
                  <a:lnTo>
                    <a:pt x="269709" y="1185760"/>
                  </a:lnTo>
                  <a:lnTo>
                    <a:pt x="269709" y="1212710"/>
                  </a:lnTo>
                  <a:lnTo>
                    <a:pt x="296672" y="1212710"/>
                  </a:lnTo>
                  <a:lnTo>
                    <a:pt x="296672" y="1185760"/>
                  </a:lnTo>
                  <a:close/>
                </a:path>
                <a:path w="297179" h="1437639">
                  <a:moveTo>
                    <a:pt x="296672" y="1131862"/>
                  </a:moveTo>
                  <a:lnTo>
                    <a:pt x="269709" y="1131862"/>
                  </a:lnTo>
                  <a:lnTo>
                    <a:pt x="269709" y="1158811"/>
                  </a:lnTo>
                  <a:lnTo>
                    <a:pt x="296672" y="1158811"/>
                  </a:lnTo>
                  <a:lnTo>
                    <a:pt x="296672" y="1131862"/>
                  </a:lnTo>
                  <a:close/>
                </a:path>
                <a:path w="297179" h="1437639">
                  <a:moveTo>
                    <a:pt x="296672" y="1077963"/>
                  </a:moveTo>
                  <a:lnTo>
                    <a:pt x="269709" y="1077963"/>
                  </a:lnTo>
                  <a:lnTo>
                    <a:pt x="269709" y="1104912"/>
                  </a:lnTo>
                  <a:lnTo>
                    <a:pt x="296672" y="1104912"/>
                  </a:lnTo>
                  <a:lnTo>
                    <a:pt x="296672" y="1077963"/>
                  </a:lnTo>
                  <a:close/>
                </a:path>
                <a:path w="297179" h="1437639">
                  <a:moveTo>
                    <a:pt x="296672" y="1024077"/>
                  </a:moveTo>
                  <a:lnTo>
                    <a:pt x="269709" y="1024077"/>
                  </a:lnTo>
                  <a:lnTo>
                    <a:pt x="269709" y="1051026"/>
                  </a:lnTo>
                  <a:lnTo>
                    <a:pt x="296672" y="1051026"/>
                  </a:lnTo>
                  <a:lnTo>
                    <a:pt x="296672" y="1024077"/>
                  </a:lnTo>
                  <a:close/>
                </a:path>
                <a:path w="297179" h="1437639">
                  <a:moveTo>
                    <a:pt x="296672" y="970178"/>
                  </a:moveTo>
                  <a:lnTo>
                    <a:pt x="269709" y="970178"/>
                  </a:lnTo>
                  <a:lnTo>
                    <a:pt x="269709" y="997127"/>
                  </a:lnTo>
                  <a:lnTo>
                    <a:pt x="296672" y="997127"/>
                  </a:lnTo>
                  <a:lnTo>
                    <a:pt x="296672" y="970178"/>
                  </a:lnTo>
                  <a:close/>
                </a:path>
                <a:path w="297179" h="1437639">
                  <a:moveTo>
                    <a:pt x="296672" y="916279"/>
                  </a:moveTo>
                  <a:lnTo>
                    <a:pt x="269709" y="916279"/>
                  </a:lnTo>
                  <a:lnTo>
                    <a:pt x="269709" y="943229"/>
                  </a:lnTo>
                  <a:lnTo>
                    <a:pt x="296672" y="943229"/>
                  </a:lnTo>
                  <a:lnTo>
                    <a:pt x="296672" y="916279"/>
                  </a:lnTo>
                  <a:close/>
                </a:path>
                <a:path w="297179" h="1437639">
                  <a:moveTo>
                    <a:pt x="296672" y="862380"/>
                  </a:moveTo>
                  <a:lnTo>
                    <a:pt x="269709" y="862380"/>
                  </a:lnTo>
                  <a:lnTo>
                    <a:pt x="269709" y="889330"/>
                  </a:lnTo>
                  <a:lnTo>
                    <a:pt x="296672" y="889330"/>
                  </a:lnTo>
                  <a:lnTo>
                    <a:pt x="296672" y="862380"/>
                  </a:lnTo>
                  <a:close/>
                </a:path>
                <a:path w="297179" h="1437639">
                  <a:moveTo>
                    <a:pt x="296672" y="808482"/>
                  </a:moveTo>
                  <a:lnTo>
                    <a:pt x="269709" y="808482"/>
                  </a:lnTo>
                  <a:lnTo>
                    <a:pt x="269709" y="835431"/>
                  </a:lnTo>
                  <a:lnTo>
                    <a:pt x="296672" y="835431"/>
                  </a:lnTo>
                  <a:lnTo>
                    <a:pt x="296672" y="808482"/>
                  </a:lnTo>
                  <a:close/>
                </a:path>
                <a:path w="297179" h="1437639">
                  <a:moveTo>
                    <a:pt x="296672" y="754583"/>
                  </a:moveTo>
                  <a:lnTo>
                    <a:pt x="269709" y="754583"/>
                  </a:lnTo>
                  <a:lnTo>
                    <a:pt x="269709" y="781532"/>
                  </a:lnTo>
                  <a:lnTo>
                    <a:pt x="296672" y="781532"/>
                  </a:lnTo>
                  <a:lnTo>
                    <a:pt x="296672" y="754583"/>
                  </a:lnTo>
                  <a:close/>
                </a:path>
                <a:path w="297179" h="1437639">
                  <a:moveTo>
                    <a:pt x="296672" y="700697"/>
                  </a:moveTo>
                  <a:lnTo>
                    <a:pt x="269709" y="700697"/>
                  </a:lnTo>
                  <a:lnTo>
                    <a:pt x="269709" y="727646"/>
                  </a:lnTo>
                  <a:lnTo>
                    <a:pt x="296672" y="727646"/>
                  </a:lnTo>
                  <a:lnTo>
                    <a:pt x="296672" y="700697"/>
                  </a:lnTo>
                  <a:close/>
                </a:path>
                <a:path w="297179" h="1437639">
                  <a:moveTo>
                    <a:pt x="296672" y="646798"/>
                  </a:moveTo>
                  <a:lnTo>
                    <a:pt x="269709" y="646798"/>
                  </a:lnTo>
                  <a:lnTo>
                    <a:pt x="269709" y="673747"/>
                  </a:lnTo>
                  <a:lnTo>
                    <a:pt x="296672" y="673747"/>
                  </a:lnTo>
                  <a:lnTo>
                    <a:pt x="296672" y="646798"/>
                  </a:lnTo>
                  <a:close/>
                </a:path>
                <a:path w="297179" h="1437639">
                  <a:moveTo>
                    <a:pt x="296672" y="592899"/>
                  </a:moveTo>
                  <a:lnTo>
                    <a:pt x="269709" y="592899"/>
                  </a:lnTo>
                  <a:lnTo>
                    <a:pt x="269709" y="619848"/>
                  </a:lnTo>
                  <a:lnTo>
                    <a:pt x="296672" y="619848"/>
                  </a:lnTo>
                  <a:lnTo>
                    <a:pt x="296672" y="592899"/>
                  </a:lnTo>
                  <a:close/>
                </a:path>
                <a:path w="297179" h="1437639">
                  <a:moveTo>
                    <a:pt x="296672" y="539000"/>
                  </a:moveTo>
                  <a:lnTo>
                    <a:pt x="269709" y="539000"/>
                  </a:lnTo>
                  <a:lnTo>
                    <a:pt x="269709" y="565950"/>
                  </a:lnTo>
                  <a:lnTo>
                    <a:pt x="296672" y="565950"/>
                  </a:lnTo>
                  <a:lnTo>
                    <a:pt x="296672" y="539000"/>
                  </a:lnTo>
                  <a:close/>
                </a:path>
                <a:path w="297179" h="1437639">
                  <a:moveTo>
                    <a:pt x="296672" y="485089"/>
                  </a:moveTo>
                  <a:lnTo>
                    <a:pt x="269709" y="485089"/>
                  </a:lnTo>
                  <a:lnTo>
                    <a:pt x="269709" y="512038"/>
                  </a:lnTo>
                  <a:lnTo>
                    <a:pt x="296672" y="512038"/>
                  </a:lnTo>
                  <a:lnTo>
                    <a:pt x="296672" y="485089"/>
                  </a:lnTo>
                  <a:close/>
                </a:path>
                <a:path w="297179" h="1437639">
                  <a:moveTo>
                    <a:pt x="296672" y="431228"/>
                  </a:moveTo>
                  <a:lnTo>
                    <a:pt x="269709" y="431228"/>
                  </a:lnTo>
                  <a:lnTo>
                    <a:pt x="269709" y="458165"/>
                  </a:lnTo>
                  <a:lnTo>
                    <a:pt x="296672" y="458165"/>
                  </a:lnTo>
                  <a:lnTo>
                    <a:pt x="296672" y="431228"/>
                  </a:lnTo>
                  <a:close/>
                </a:path>
                <a:path w="297179" h="1437639">
                  <a:moveTo>
                    <a:pt x="296672" y="377355"/>
                  </a:moveTo>
                  <a:lnTo>
                    <a:pt x="269709" y="377355"/>
                  </a:lnTo>
                  <a:lnTo>
                    <a:pt x="269709" y="404304"/>
                  </a:lnTo>
                  <a:lnTo>
                    <a:pt x="296672" y="404304"/>
                  </a:lnTo>
                  <a:lnTo>
                    <a:pt x="296672" y="377355"/>
                  </a:lnTo>
                  <a:close/>
                </a:path>
                <a:path w="297179" h="1437639">
                  <a:moveTo>
                    <a:pt x="296672" y="323481"/>
                  </a:moveTo>
                  <a:lnTo>
                    <a:pt x="269709" y="323481"/>
                  </a:lnTo>
                  <a:lnTo>
                    <a:pt x="269709" y="350431"/>
                  </a:lnTo>
                  <a:lnTo>
                    <a:pt x="296672" y="350431"/>
                  </a:lnTo>
                  <a:lnTo>
                    <a:pt x="296672" y="323481"/>
                  </a:lnTo>
                  <a:close/>
                </a:path>
                <a:path w="297179" h="1437639">
                  <a:moveTo>
                    <a:pt x="296672" y="269481"/>
                  </a:moveTo>
                  <a:lnTo>
                    <a:pt x="269709" y="269481"/>
                  </a:lnTo>
                  <a:lnTo>
                    <a:pt x="269709" y="296430"/>
                  </a:lnTo>
                  <a:lnTo>
                    <a:pt x="296672" y="296430"/>
                  </a:lnTo>
                  <a:lnTo>
                    <a:pt x="296672" y="269481"/>
                  </a:lnTo>
                  <a:close/>
                </a:path>
                <a:path w="297179" h="1437639">
                  <a:moveTo>
                    <a:pt x="296672" y="215607"/>
                  </a:moveTo>
                  <a:lnTo>
                    <a:pt x="269709" y="215607"/>
                  </a:lnTo>
                  <a:lnTo>
                    <a:pt x="269709" y="242557"/>
                  </a:lnTo>
                  <a:lnTo>
                    <a:pt x="296672" y="242557"/>
                  </a:lnTo>
                  <a:lnTo>
                    <a:pt x="296672" y="215607"/>
                  </a:lnTo>
                  <a:close/>
                </a:path>
                <a:path w="297179" h="1437639">
                  <a:moveTo>
                    <a:pt x="296672" y="161734"/>
                  </a:moveTo>
                  <a:lnTo>
                    <a:pt x="269709" y="161734"/>
                  </a:lnTo>
                  <a:lnTo>
                    <a:pt x="269709" y="188683"/>
                  </a:lnTo>
                  <a:lnTo>
                    <a:pt x="296672" y="188683"/>
                  </a:lnTo>
                  <a:lnTo>
                    <a:pt x="296672" y="161734"/>
                  </a:lnTo>
                  <a:close/>
                </a:path>
                <a:path w="297179" h="1437639">
                  <a:moveTo>
                    <a:pt x="296672" y="107873"/>
                  </a:moveTo>
                  <a:lnTo>
                    <a:pt x="269709" y="107873"/>
                  </a:lnTo>
                  <a:lnTo>
                    <a:pt x="269709" y="134810"/>
                  </a:lnTo>
                  <a:lnTo>
                    <a:pt x="296672" y="134810"/>
                  </a:lnTo>
                  <a:lnTo>
                    <a:pt x="296672" y="107873"/>
                  </a:lnTo>
                  <a:close/>
                </a:path>
                <a:path w="297179" h="1437639">
                  <a:moveTo>
                    <a:pt x="296672" y="54000"/>
                  </a:moveTo>
                  <a:lnTo>
                    <a:pt x="269709" y="54000"/>
                  </a:lnTo>
                  <a:lnTo>
                    <a:pt x="269709" y="80949"/>
                  </a:lnTo>
                  <a:lnTo>
                    <a:pt x="296672" y="80949"/>
                  </a:lnTo>
                  <a:lnTo>
                    <a:pt x="296672" y="54000"/>
                  </a:lnTo>
                  <a:close/>
                </a:path>
                <a:path w="297179" h="1437639">
                  <a:moveTo>
                    <a:pt x="296672" y="0"/>
                  </a:moveTo>
                  <a:lnTo>
                    <a:pt x="269709" y="0"/>
                  </a:lnTo>
                  <a:lnTo>
                    <a:pt x="269709" y="26949"/>
                  </a:lnTo>
                  <a:lnTo>
                    <a:pt x="296672" y="26949"/>
                  </a:lnTo>
                  <a:lnTo>
                    <a:pt x="296672" y="0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6500" y="1041904"/>
            <a:ext cx="134914" cy="11682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06499" y="2636621"/>
            <a:ext cx="134915" cy="125701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11066" y="3777424"/>
            <a:ext cx="125782" cy="125702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11066" y="6094942"/>
            <a:ext cx="125781" cy="116790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4176685" y="4248999"/>
            <a:ext cx="3856990" cy="0"/>
          </a:xfrm>
          <a:custGeom>
            <a:avLst/>
            <a:gdLst/>
            <a:ahLst/>
            <a:cxnLst/>
            <a:rect l="l" t="t" r="r" b="b"/>
            <a:pathLst>
              <a:path w="3856990">
                <a:moveTo>
                  <a:pt x="0" y="0"/>
                </a:moveTo>
                <a:lnTo>
                  <a:pt x="3856654" y="0"/>
                </a:lnTo>
              </a:path>
            </a:pathLst>
          </a:custGeom>
          <a:ln w="26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6203866" y="1046721"/>
            <a:ext cx="530860" cy="3260725"/>
            <a:chOff x="6203866" y="1046721"/>
            <a:chExt cx="530860" cy="3260725"/>
          </a:xfrm>
        </p:grpSpPr>
        <p:sp>
          <p:nvSpPr>
            <p:cNvPr id="37" name="object 37"/>
            <p:cNvSpPr/>
            <p:nvPr/>
          </p:nvSpPr>
          <p:spPr>
            <a:xfrm>
              <a:off x="6460155" y="1087072"/>
              <a:ext cx="0" cy="1303020"/>
            </a:xfrm>
            <a:custGeom>
              <a:avLst/>
              <a:gdLst/>
              <a:ahLst/>
              <a:cxnLst/>
              <a:rect l="l" t="t" r="r" b="b"/>
              <a:pathLst>
                <a:path h="1303020">
                  <a:moveTo>
                    <a:pt x="0" y="0"/>
                  </a:moveTo>
                  <a:lnTo>
                    <a:pt x="0" y="1302544"/>
                  </a:lnTo>
                </a:path>
              </a:pathLst>
            </a:custGeom>
            <a:ln w="26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217346" y="2362617"/>
              <a:ext cx="503555" cy="557530"/>
            </a:xfrm>
            <a:custGeom>
              <a:avLst/>
              <a:gdLst/>
              <a:ahLst/>
              <a:cxnLst/>
              <a:rect l="l" t="t" r="r" b="b"/>
              <a:pathLst>
                <a:path w="503554" h="557530">
                  <a:moveTo>
                    <a:pt x="251689" y="0"/>
                  </a:moveTo>
                  <a:lnTo>
                    <a:pt x="206472" y="4488"/>
                  </a:lnTo>
                  <a:lnTo>
                    <a:pt x="163904" y="17427"/>
                  </a:lnTo>
                  <a:lnTo>
                    <a:pt x="124698" y="38031"/>
                  </a:lnTo>
                  <a:lnTo>
                    <a:pt x="89567" y="65511"/>
                  </a:lnTo>
                  <a:lnTo>
                    <a:pt x="59224" y="99079"/>
                  </a:lnTo>
                  <a:lnTo>
                    <a:pt x="34383" y="137948"/>
                  </a:lnTo>
                  <a:lnTo>
                    <a:pt x="15757" y="181330"/>
                  </a:lnTo>
                  <a:lnTo>
                    <a:pt x="4058" y="228437"/>
                  </a:lnTo>
                  <a:lnTo>
                    <a:pt x="0" y="278482"/>
                  </a:lnTo>
                  <a:lnTo>
                    <a:pt x="4058" y="328528"/>
                  </a:lnTo>
                  <a:lnTo>
                    <a:pt x="15757" y="375635"/>
                  </a:lnTo>
                  <a:lnTo>
                    <a:pt x="34383" y="419017"/>
                  </a:lnTo>
                  <a:lnTo>
                    <a:pt x="59224" y="457886"/>
                  </a:lnTo>
                  <a:lnTo>
                    <a:pt x="89567" y="491454"/>
                  </a:lnTo>
                  <a:lnTo>
                    <a:pt x="124698" y="518934"/>
                  </a:lnTo>
                  <a:lnTo>
                    <a:pt x="163904" y="539537"/>
                  </a:lnTo>
                  <a:lnTo>
                    <a:pt x="206472" y="552477"/>
                  </a:lnTo>
                  <a:lnTo>
                    <a:pt x="251689" y="556965"/>
                  </a:lnTo>
                  <a:lnTo>
                    <a:pt x="296943" y="552477"/>
                  </a:lnTo>
                  <a:lnTo>
                    <a:pt x="339541" y="539537"/>
                  </a:lnTo>
                  <a:lnTo>
                    <a:pt x="378769" y="518934"/>
                  </a:lnTo>
                  <a:lnTo>
                    <a:pt x="413916" y="491454"/>
                  </a:lnTo>
                  <a:lnTo>
                    <a:pt x="444269" y="457886"/>
                  </a:lnTo>
                  <a:lnTo>
                    <a:pt x="469116" y="419017"/>
                  </a:lnTo>
                  <a:lnTo>
                    <a:pt x="487746" y="375635"/>
                  </a:lnTo>
                  <a:lnTo>
                    <a:pt x="499446" y="328528"/>
                  </a:lnTo>
                  <a:lnTo>
                    <a:pt x="503505" y="278482"/>
                  </a:lnTo>
                  <a:lnTo>
                    <a:pt x="499446" y="228437"/>
                  </a:lnTo>
                  <a:lnTo>
                    <a:pt x="487746" y="181330"/>
                  </a:lnTo>
                  <a:lnTo>
                    <a:pt x="469116" y="137948"/>
                  </a:lnTo>
                  <a:lnTo>
                    <a:pt x="444269" y="99079"/>
                  </a:lnTo>
                  <a:lnTo>
                    <a:pt x="413916" y="65511"/>
                  </a:lnTo>
                  <a:lnTo>
                    <a:pt x="378769" y="38031"/>
                  </a:lnTo>
                  <a:lnTo>
                    <a:pt x="339541" y="17427"/>
                  </a:lnTo>
                  <a:lnTo>
                    <a:pt x="296943" y="4488"/>
                  </a:lnTo>
                  <a:lnTo>
                    <a:pt x="251689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217346" y="2362617"/>
              <a:ext cx="503555" cy="1859914"/>
            </a:xfrm>
            <a:custGeom>
              <a:avLst/>
              <a:gdLst/>
              <a:ahLst/>
              <a:cxnLst/>
              <a:rect l="l" t="t" r="r" b="b"/>
              <a:pathLst>
                <a:path w="503554" h="1859914">
                  <a:moveTo>
                    <a:pt x="503505" y="278482"/>
                  </a:moveTo>
                  <a:lnTo>
                    <a:pt x="499446" y="228437"/>
                  </a:lnTo>
                  <a:lnTo>
                    <a:pt x="487746" y="181330"/>
                  </a:lnTo>
                  <a:lnTo>
                    <a:pt x="469116" y="137948"/>
                  </a:lnTo>
                  <a:lnTo>
                    <a:pt x="444269" y="99079"/>
                  </a:lnTo>
                  <a:lnTo>
                    <a:pt x="413916" y="65511"/>
                  </a:lnTo>
                  <a:lnTo>
                    <a:pt x="378769" y="38031"/>
                  </a:lnTo>
                  <a:lnTo>
                    <a:pt x="339541" y="17427"/>
                  </a:lnTo>
                  <a:lnTo>
                    <a:pt x="296943" y="4488"/>
                  </a:lnTo>
                  <a:lnTo>
                    <a:pt x="251689" y="0"/>
                  </a:lnTo>
                  <a:lnTo>
                    <a:pt x="206472" y="4488"/>
                  </a:lnTo>
                  <a:lnTo>
                    <a:pt x="163904" y="17427"/>
                  </a:lnTo>
                  <a:lnTo>
                    <a:pt x="124698" y="38031"/>
                  </a:lnTo>
                  <a:lnTo>
                    <a:pt x="89567" y="65511"/>
                  </a:lnTo>
                  <a:lnTo>
                    <a:pt x="59224" y="99079"/>
                  </a:lnTo>
                  <a:lnTo>
                    <a:pt x="34383" y="137948"/>
                  </a:lnTo>
                  <a:lnTo>
                    <a:pt x="15757" y="181330"/>
                  </a:lnTo>
                  <a:lnTo>
                    <a:pt x="4058" y="228437"/>
                  </a:lnTo>
                  <a:lnTo>
                    <a:pt x="0" y="278482"/>
                  </a:lnTo>
                  <a:lnTo>
                    <a:pt x="4058" y="328528"/>
                  </a:lnTo>
                  <a:lnTo>
                    <a:pt x="15757" y="375635"/>
                  </a:lnTo>
                  <a:lnTo>
                    <a:pt x="34383" y="419017"/>
                  </a:lnTo>
                  <a:lnTo>
                    <a:pt x="59224" y="457886"/>
                  </a:lnTo>
                  <a:lnTo>
                    <a:pt x="89567" y="491454"/>
                  </a:lnTo>
                  <a:lnTo>
                    <a:pt x="124698" y="518934"/>
                  </a:lnTo>
                  <a:lnTo>
                    <a:pt x="163904" y="539537"/>
                  </a:lnTo>
                  <a:lnTo>
                    <a:pt x="206472" y="552477"/>
                  </a:lnTo>
                  <a:lnTo>
                    <a:pt x="251689" y="556965"/>
                  </a:lnTo>
                  <a:lnTo>
                    <a:pt x="296943" y="552477"/>
                  </a:lnTo>
                  <a:lnTo>
                    <a:pt x="339541" y="539537"/>
                  </a:lnTo>
                  <a:lnTo>
                    <a:pt x="378769" y="518934"/>
                  </a:lnTo>
                  <a:lnTo>
                    <a:pt x="413916" y="491454"/>
                  </a:lnTo>
                  <a:lnTo>
                    <a:pt x="444269" y="457886"/>
                  </a:lnTo>
                  <a:lnTo>
                    <a:pt x="469116" y="419017"/>
                  </a:lnTo>
                  <a:lnTo>
                    <a:pt x="487746" y="375635"/>
                  </a:lnTo>
                  <a:lnTo>
                    <a:pt x="499446" y="328528"/>
                  </a:lnTo>
                  <a:lnTo>
                    <a:pt x="503505" y="278482"/>
                  </a:lnTo>
                  <a:close/>
                </a:path>
                <a:path w="503554" h="1859914">
                  <a:moveTo>
                    <a:pt x="242809" y="556965"/>
                  </a:moveTo>
                  <a:lnTo>
                    <a:pt x="242809" y="1859383"/>
                  </a:lnTo>
                </a:path>
              </a:pathLst>
            </a:custGeom>
            <a:ln w="269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92635" y="1046721"/>
              <a:ext cx="134914" cy="1167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92635" y="4190649"/>
              <a:ext cx="134914" cy="11670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262382" y="2468839"/>
              <a:ext cx="440690" cy="334010"/>
            </a:xfrm>
            <a:custGeom>
              <a:avLst/>
              <a:gdLst/>
              <a:ahLst/>
              <a:cxnLst/>
              <a:rect l="l" t="t" r="r" b="b"/>
              <a:pathLst>
                <a:path w="440690" h="334010">
                  <a:moveTo>
                    <a:pt x="0" y="46519"/>
                  </a:moveTo>
                  <a:lnTo>
                    <a:pt x="440456" y="307002"/>
                  </a:lnTo>
                </a:path>
                <a:path w="440690" h="334010">
                  <a:moveTo>
                    <a:pt x="401129" y="0"/>
                  </a:moveTo>
                  <a:lnTo>
                    <a:pt x="17887" y="334002"/>
                  </a:lnTo>
                </a:path>
              </a:pathLst>
            </a:custGeom>
            <a:ln w="179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11066" y="4190649"/>
            <a:ext cx="125781" cy="116701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1126082" y="1099874"/>
            <a:ext cx="7307580" cy="0"/>
          </a:xfrm>
          <a:custGeom>
            <a:avLst/>
            <a:gdLst/>
            <a:ahLst/>
            <a:cxnLst/>
            <a:rect l="l" t="t" r="r" b="b"/>
            <a:pathLst>
              <a:path w="7307580">
                <a:moveTo>
                  <a:pt x="7307118" y="0"/>
                </a:moveTo>
                <a:lnTo>
                  <a:pt x="0" y="0"/>
                </a:lnTo>
              </a:path>
            </a:pathLst>
          </a:custGeom>
          <a:ln w="273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26082" y="6157412"/>
            <a:ext cx="7307580" cy="0"/>
          </a:xfrm>
          <a:custGeom>
            <a:avLst/>
            <a:gdLst/>
            <a:ahLst/>
            <a:cxnLst/>
            <a:rect l="l" t="t" r="r" b="b"/>
            <a:pathLst>
              <a:path w="7307580">
                <a:moveTo>
                  <a:pt x="7307118" y="0"/>
                </a:moveTo>
                <a:lnTo>
                  <a:pt x="0" y="0"/>
                </a:lnTo>
              </a:path>
            </a:pathLst>
          </a:custGeom>
          <a:ln w="273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70722" y="3332807"/>
            <a:ext cx="0" cy="1407795"/>
          </a:xfrm>
          <a:custGeom>
            <a:avLst/>
            <a:gdLst/>
            <a:ahLst/>
            <a:cxnLst/>
            <a:rect l="l" t="t" r="r" b="b"/>
            <a:pathLst>
              <a:path h="1407795">
                <a:moveTo>
                  <a:pt x="0" y="0"/>
                </a:moveTo>
                <a:lnTo>
                  <a:pt x="0" y="1407371"/>
                </a:lnTo>
              </a:path>
            </a:pathLst>
          </a:custGeom>
          <a:ln w="274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70722" y="1099874"/>
            <a:ext cx="0" cy="570865"/>
          </a:xfrm>
          <a:custGeom>
            <a:avLst/>
            <a:gdLst/>
            <a:ahLst/>
            <a:cxnLst/>
            <a:rect l="l" t="t" r="r" b="b"/>
            <a:pathLst>
              <a:path h="570864">
                <a:moveTo>
                  <a:pt x="0" y="0"/>
                </a:moveTo>
                <a:lnTo>
                  <a:pt x="0" y="570401"/>
                </a:lnTo>
              </a:path>
            </a:pathLst>
          </a:custGeom>
          <a:ln w="274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70722" y="5834184"/>
            <a:ext cx="0" cy="323850"/>
          </a:xfrm>
          <a:custGeom>
            <a:avLst/>
            <a:gdLst/>
            <a:ahLst/>
            <a:cxnLst/>
            <a:rect l="l" t="t" r="r" b="b"/>
            <a:pathLst>
              <a:path h="323850">
                <a:moveTo>
                  <a:pt x="0" y="0"/>
                </a:moveTo>
                <a:lnTo>
                  <a:pt x="0" y="323227"/>
                </a:lnTo>
              </a:path>
            </a:pathLst>
          </a:custGeom>
          <a:ln w="274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69707" y="2236875"/>
            <a:ext cx="3810" cy="967105"/>
          </a:xfrm>
          <a:custGeom>
            <a:avLst/>
            <a:gdLst/>
            <a:ahLst/>
            <a:cxnLst/>
            <a:rect l="l" t="t" r="r" b="b"/>
            <a:pathLst>
              <a:path w="3810" h="967105">
                <a:moveTo>
                  <a:pt x="3552" y="0"/>
                </a:moveTo>
                <a:lnTo>
                  <a:pt x="0" y="966767"/>
                </a:lnTo>
              </a:path>
            </a:pathLst>
          </a:custGeom>
          <a:ln w="274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71484" y="4877456"/>
            <a:ext cx="0" cy="342265"/>
          </a:xfrm>
          <a:custGeom>
            <a:avLst/>
            <a:gdLst/>
            <a:ahLst/>
            <a:cxnLst/>
            <a:rect l="l" t="t" r="r" b="b"/>
            <a:pathLst>
              <a:path h="342264">
                <a:moveTo>
                  <a:pt x="0" y="0"/>
                </a:moveTo>
                <a:lnTo>
                  <a:pt x="0" y="342241"/>
                </a:lnTo>
              </a:path>
            </a:pathLst>
          </a:custGeom>
          <a:ln w="274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621892" y="368680"/>
            <a:ext cx="385137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45" dirty="0">
                <a:solidFill>
                  <a:srgbClr val="0070C0"/>
                </a:solidFill>
                <a:latin typeface="Arial Unicode MS"/>
                <a:cs typeface="Arial Unicode MS"/>
              </a:rPr>
              <a:t>CIRCUITO</a:t>
            </a:r>
            <a:r>
              <a:rPr sz="2000" b="1" spc="-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9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000" b="1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60" dirty="0">
                <a:solidFill>
                  <a:srgbClr val="0070C0"/>
                </a:solidFill>
                <a:latin typeface="Arial Unicode MS"/>
                <a:cs typeface="Arial Unicode MS"/>
              </a:rPr>
              <a:t>DISPARO</a:t>
            </a:r>
            <a:r>
              <a:rPr sz="2000" b="1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9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000" b="1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50" dirty="0">
                <a:solidFill>
                  <a:srgbClr val="0070C0"/>
                </a:solidFill>
                <a:latin typeface="Arial Unicode MS"/>
                <a:cs typeface="Arial Unicode MS"/>
              </a:rPr>
              <a:t>CC</a:t>
            </a:r>
            <a:endParaRPr sz="20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28</a:t>
            </a:r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4914486" y="1529220"/>
            <a:ext cx="637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spc="-25" dirty="0">
                <a:solidFill>
                  <a:srgbClr val="FF3300"/>
                </a:solidFill>
                <a:latin typeface="Arial Unicode MS"/>
                <a:cs typeface="Arial Unicode MS"/>
              </a:rPr>
              <a:t>Relé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012134" y="1727720"/>
            <a:ext cx="296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003399"/>
                </a:solidFill>
                <a:latin typeface="Arial Unicode MS"/>
                <a:cs typeface="Arial Unicode MS"/>
              </a:rPr>
              <a:t>SI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39704" y="2232083"/>
            <a:ext cx="764540" cy="72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003399"/>
                </a:solidFill>
                <a:latin typeface="Arial Unicode MS"/>
                <a:cs typeface="Arial Unicode MS"/>
              </a:rPr>
              <a:t>Rojo</a:t>
            </a:r>
            <a:endParaRPr sz="2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350" spc="-10" dirty="0">
                <a:solidFill>
                  <a:srgbClr val="003399"/>
                </a:solidFill>
                <a:latin typeface="Arial Unicode MS"/>
                <a:cs typeface="Arial Unicode MS"/>
              </a:rPr>
              <a:t>Lámpara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50022" y="2523297"/>
            <a:ext cx="1407795" cy="135614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lang="en-US" sz="2000" spc="-10" dirty="0" err="1" smtClean="0">
                <a:solidFill>
                  <a:srgbClr val="003399"/>
                </a:solidFill>
                <a:latin typeface="Arial Unicode MS"/>
                <a:cs typeface="Arial Unicode MS"/>
              </a:rPr>
              <a:t>Batería</a:t>
            </a:r>
            <a:r>
              <a:rPr lang="en-US" sz="2000" spc="-10" dirty="0" smtClean="0">
                <a:solidFill>
                  <a:srgbClr val="003399"/>
                </a:solidFill>
                <a:latin typeface="Arial Unicode MS"/>
                <a:cs typeface="Arial Unicode MS"/>
              </a:rPr>
              <a:t> de </a:t>
            </a:r>
            <a:r>
              <a:rPr sz="2000" dirty="0" err="1" smtClean="0">
                <a:solidFill>
                  <a:srgbClr val="003399"/>
                </a:solidFill>
                <a:latin typeface="Arial Unicode MS"/>
                <a:cs typeface="Arial Unicode MS"/>
              </a:rPr>
              <a:t>Estación</a:t>
            </a:r>
            <a:r>
              <a:rPr sz="2000" spc="110" dirty="0" smtClean="0">
                <a:solidFill>
                  <a:srgbClr val="003399"/>
                </a:solidFill>
                <a:latin typeface="Arial Unicode MS"/>
                <a:cs typeface="Arial Unicode MS"/>
              </a:rPr>
              <a:t> </a:t>
            </a:r>
            <a:r>
              <a:rPr lang="es-ES" sz="2000" spc="110" dirty="0" smtClean="0">
                <a:solidFill>
                  <a:srgbClr val="003399"/>
                </a:solidFill>
                <a:latin typeface="Arial Unicode MS"/>
                <a:cs typeface="Arial Unicode MS"/>
              </a:rPr>
              <a:t>de </a:t>
            </a:r>
            <a:r>
              <a:rPr sz="2000" spc="-105" dirty="0" smtClean="0">
                <a:solidFill>
                  <a:srgbClr val="003399"/>
                </a:solidFill>
                <a:latin typeface="Arial Unicode MS"/>
                <a:cs typeface="Arial Unicode MS"/>
              </a:rPr>
              <a:t>CC</a:t>
            </a:r>
            <a:endParaRPr sz="2000" dirty="0">
              <a:latin typeface="Arial Unicode MS"/>
              <a:cs typeface="Arial Unicode MS"/>
            </a:endParaRPr>
          </a:p>
          <a:p>
            <a:pPr marL="23495" algn="ctr">
              <a:lnSpc>
                <a:spcPct val="100000"/>
              </a:lnSpc>
              <a:spcBef>
                <a:spcPts val="375"/>
              </a:spcBef>
            </a:pPr>
            <a:endParaRPr sz="2100" dirty="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32258" y="2695528"/>
            <a:ext cx="1044575" cy="82296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725"/>
              </a:spcBef>
            </a:pPr>
            <a:r>
              <a:rPr sz="2400" spc="-20" dirty="0">
                <a:solidFill>
                  <a:srgbClr val="003399"/>
                </a:solidFill>
                <a:latin typeface="Arial Unicode MS"/>
                <a:cs typeface="Arial Unicode MS"/>
              </a:rPr>
              <a:t>Relé</a:t>
            </a:r>
            <a:endParaRPr sz="2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900" spc="-10" dirty="0">
                <a:solidFill>
                  <a:srgbClr val="003399"/>
                </a:solidFill>
                <a:latin typeface="Arial Unicode MS"/>
                <a:cs typeface="Arial Unicode MS"/>
              </a:rPr>
              <a:t>Contacto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759777" y="3056757"/>
            <a:ext cx="296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003399"/>
                </a:solidFill>
                <a:latin typeface="Arial Unicode MS"/>
                <a:cs typeface="Arial Unicode MS"/>
              </a:rPr>
              <a:t>SI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284341" y="4574279"/>
            <a:ext cx="545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003399"/>
                </a:solidFill>
                <a:latin typeface="Arial Unicode MS"/>
                <a:cs typeface="Arial Unicode MS"/>
              </a:rPr>
              <a:t>52a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682840" y="4644649"/>
            <a:ext cx="854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AD00"/>
                </a:solidFill>
                <a:latin typeface="Arial Unicode MS"/>
                <a:cs typeface="Arial Unicode MS"/>
              </a:rPr>
              <a:t>Circuito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581226" y="5117655"/>
            <a:ext cx="134366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solidFill>
                  <a:srgbClr val="00AD00"/>
                </a:solidFill>
                <a:latin typeface="Arial Unicode MS"/>
                <a:cs typeface="Arial Unicode MS"/>
              </a:rPr>
              <a:t>Interruptor</a:t>
            </a:r>
            <a:r>
              <a:rPr sz="1400" spc="30" dirty="0">
                <a:solidFill>
                  <a:srgbClr val="00AD00"/>
                </a:solidFill>
                <a:latin typeface="Arial Unicode MS"/>
                <a:cs typeface="Arial Unicode MS"/>
              </a:rPr>
              <a:t> </a:t>
            </a:r>
            <a:r>
              <a:rPr sz="1400" spc="-10" dirty="0">
                <a:solidFill>
                  <a:srgbClr val="00AD00"/>
                </a:solidFill>
                <a:latin typeface="Arial Unicode MS"/>
                <a:cs typeface="Arial Unicode MS"/>
              </a:rPr>
              <a:t>automático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002746" y="5219296"/>
            <a:ext cx="312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>
              <a:lnSpc>
                <a:spcPts val="2160"/>
              </a:lnSpc>
              <a:spcBef>
                <a:spcPts val="100"/>
              </a:spcBef>
            </a:pPr>
            <a:r>
              <a:rPr sz="1800" spc="-25" dirty="0">
                <a:latin typeface="Arial Unicode MS"/>
                <a:cs typeface="Arial Unicode MS"/>
              </a:rPr>
              <a:t>52</a:t>
            </a:r>
            <a:endParaRPr sz="1800">
              <a:latin typeface="Arial Unicode MS"/>
              <a:cs typeface="Arial Unicode MS"/>
            </a:endParaRPr>
          </a:p>
          <a:p>
            <a:pPr marL="12700">
              <a:lnSpc>
                <a:spcPts val="2160"/>
              </a:lnSpc>
            </a:pPr>
            <a:r>
              <a:rPr sz="1800" spc="-50" dirty="0">
                <a:latin typeface="Arial Unicode MS"/>
                <a:cs typeface="Arial Unicode MS"/>
              </a:rPr>
              <a:t>CT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71915" y="5890260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3399"/>
                </a:solidFill>
                <a:latin typeface="Arial Unicode MS"/>
                <a:cs typeface="Arial Unicode MS"/>
              </a:rPr>
              <a:t>–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75846" y="1065879"/>
            <a:ext cx="440690" cy="200025"/>
          </a:xfrm>
          <a:prstGeom prst="rect">
            <a:avLst/>
          </a:prstGeom>
        </p:spPr>
        <p:txBody>
          <a:bodyPr vert="vert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400" dirty="0">
                <a:solidFill>
                  <a:srgbClr val="003399"/>
                </a:solidFill>
                <a:latin typeface="Arial Unicode MS"/>
                <a:cs typeface="Arial Unicode MS"/>
              </a:rPr>
              <a:t>+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5987" y="1362455"/>
            <a:ext cx="3545204" cy="4671060"/>
            <a:chOff x="665987" y="1362455"/>
            <a:chExt cx="3545204" cy="4671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943" y="1391411"/>
              <a:ext cx="3486911" cy="46131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80465" y="1376933"/>
              <a:ext cx="3515995" cy="4642485"/>
            </a:xfrm>
            <a:custGeom>
              <a:avLst/>
              <a:gdLst/>
              <a:ahLst/>
              <a:cxnLst/>
              <a:rect l="l" t="t" r="r" b="b"/>
              <a:pathLst>
                <a:path w="3515995" h="4642485">
                  <a:moveTo>
                    <a:pt x="0" y="4642104"/>
                  </a:moveTo>
                  <a:lnTo>
                    <a:pt x="3515867" y="4642104"/>
                  </a:lnTo>
                  <a:lnTo>
                    <a:pt x="3515867" y="0"/>
                  </a:lnTo>
                  <a:lnTo>
                    <a:pt x="0" y="0"/>
                  </a:lnTo>
                  <a:lnTo>
                    <a:pt x="0" y="4642104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905755" y="1362455"/>
            <a:ext cx="3543300" cy="4686300"/>
            <a:chOff x="4905755" y="1362455"/>
            <a:chExt cx="3543300" cy="46863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711" y="1391411"/>
              <a:ext cx="3485388" cy="4628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20233" y="1376933"/>
              <a:ext cx="3514725" cy="4657725"/>
            </a:xfrm>
            <a:custGeom>
              <a:avLst/>
              <a:gdLst/>
              <a:ahLst/>
              <a:cxnLst/>
              <a:rect l="l" t="t" r="r" b="b"/>
              <a:pathLst>
                <a:path w="3514725" h="4657725">
                  <a:moveTo>
                    <a:pt x="0" y="4657344"/>
                  </a:moveTo>
                  <a:lnTo>
                    <a:pt x="3514344" y="4657344"/>
                  </a:lnTo>
                  <a:lnTo>
                    <a:pt x="3514344" y="0"/>
                  </a:lnTo>
                  <a:lnTo>
                    <a:pt x="0" y="0"/>
                  </a:lnTo>
                  <a:lnTo>
                    <a:pt x="0" y="4657344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91616" y="656082"/>
            <a:ext cx="426618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b="1" spc="-9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INTERRUPTORES</a:t>
            </a:r>
            <a:r>
              <a:rPr sz="2000" b="1" spc="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8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000" b="1" spc="1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25" dirty="0">
                <a:solidFill>
                  <a:srgbClr val="0070C0"/>
                </a:solidFill>
                <a:latin typeface="Arial Unicode MS"/>
                <a:cs typeface="Arial Unicode MS"/>
              </a:rPr>
              <a:t>CIRCUITO</a:t>
            </a:r>
            <a:endParaRPr sz="20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29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8055" y="1461516"/>
            <a:ext cx="4782820" cy="3601720"/>
            <a:chOff x="448055" y="1461516"/>
            <a:chExt cx="4782820" cy="3601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011" y="1490472"/>
              <a:ext cx="4724400" cy="35433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2533" y="1475994"/>
              <a:ext cx="4753610" cy="3572510"/>
            </a:xfrm>
            <a:custGeom>
              <a:avLst/>
              <a:gdLst/>
              <a:ahLst/>
              <a:cxnLst/>
              <a:rect l="l" t="t" r="r" b="b"/>
              <a:pathLst>
                <a:path w="4753610" h="3572510">
                  <a:moveTo>
                    <a:pt x="0" y="3572255"/>
                  </a:moveTo>
                  <a:lnTo>
                    <a:pt x="4753356" y="3572255"/>
                  </a:lnTo>
                  <a:lnTo>
                    <a:pt x="4753356" y="0"/>
                  </a:lnTo>
                  <a:lnTo>
                    <a:pt x="0" y="0"/>
                  </a:lnTo>
                  <a:lnTo>
                    <a:pt x="0" y="3572255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724144" y="1371600"/>
            <a:ext cx="2947670" cy="3877310"/>
            <a:chOff x="5724144" y="1371600"/>
            <a:chExt cx="2947670" cy="387731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3100" y="1400555"/>
              <a:ext cx="2889504" cy="38191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38622" y="1386077"/>
              <a:ext cx="2918460" cy="3848100"/>
            </a:xfrm>
            <a:custGeom>
              <a:avLst/>
              <a:gdLst/>
              <a:ahLst/>
              <a:cxnLst/>
              <a:rect l="l" t="t" r="r" b="b"/>
              <a:pathLst>
                <a:path w="2918459" h="3848100">
                  <a:moveTo>
                    <a:pt x="0" y="3848100"/>
                  </a:moveTo>
                  <a:lnTo>
                    <a:pt x="2918460" y="3848100"/>
                  </a:lnTo>
                  <a:lnTo>
                    <a:pt x="2918460" y="0"/>
                  </a:lnTo>
                  <a:lnTo>
                    <a:pt x="0" y="0"/>
                  </a:lnTo>
                  <a:lnTo>
                    <a:pt x="0" y="38481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39216" y="671957"/>
            <a:ext cx="457098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80" dirty="0">
                <a:solidFill>
                  <a:srgbClr val="0070C0"/>
                </a:solidFill>
                <a:latin typeface="Arial Unicode MS"/>
                <a:cs typeface="Arial Unicode MS"/>
              </a:rPr>
              <a:t>TRANSFORMADORES</a:t>
            </a:r>
            <a:r>
              <a:rPr sz="2000" b="1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9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000" b="1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spc="-80" dirty="0">
                <a:solidFill>
                  <a:srgbClr val="0070C0"/>
                </a:solidFill>
                <a:latin typeface="Arial Unicode MS"/>
                <a:cs typeface="Arial Unicode MS"/>
              </a:rPr>
              <a:t>CORRIENTE</a:t>
            </a:r>
            <a:endParaRPr sz="20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30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50644" y="5194046"/>
            <a:ext cx="27470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50" dirty="0">
                <a:latin typeface="Arial Unicode MS"/>
                <a:cs typeface="Arial Unicode MS"/>
              </a:rPr>
              <a:t>TC</a:t>
            </a:r>
            <a:r>
              <a:rPr sz="2000" spc="-3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-35" dirty="0">
                <a:latin typeface="Arial Unicode MS"/>
                <a:cs typeface="Arial Unicode MS"/>
              </a:rPr>
              <a:t> </a:t>
            </a:r>
            <a:r>
              <a:rPr sz="2000" spc="110" dirty="0">
                <a:latin typeface="Arial Unicode MS"/>
                <a:cs typeface="Arial Unicode MS"/>
              </a:rPr>
              <a:t>muy</a:t>
            </a:r>
            <a:r>
              <a:rPr sz="2000" spc="-3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alta</a:t>
            </a:r>
            <a:r>
              <a:rPr sz="2000" spc="-35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tensión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14440" y="5365496"/>
            <a:ext cx="26257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60" dirty="0">
                <a:latin typeface="Arial Unicode MS"/>
                <a:cs typeface="Arial Unicode MS"/>
              </a:rPr>
              <a:t>TC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spc="55" dirty="0">
                <a:latin typeface="Arial Unicode MS"/>
                <a:cs typeface="Arial Unicode MS"/>
              </a:rPr>
              <a:t>de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spc="65" dirty="0">
                <a:latin typeface="Arial Unicode MS"/>
                <a:cs typeface="Arial Unicode MS"/>
              </a:rPr>
              <a:t>Media</a:t>
            </a:r>
            <a:r>
              <a:rPr sz="2100" spc="-25" dirty="0">
                <a:latin typeface="Arial Unicode MS"/>
                <a:cs typeface="Arial Unicode MS"/>
              </a:rPr>
              <a:t> </a:t>
            </a:r>
            <a:r>
              <a:rPr sz="2100" spc="-10" dirty="0">
                <a:latin typeface="Arial Unicode MS"/>
                <a:cs typeface="Arial Unicode MS"/>
              </a:rPr>
              <a:t>Tensión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064" y="1037844"/>
            <a:ext cx="1426464" cy="455066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1511" y="1524000"/>
            <a:ext cx="1441704" cy="188976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0414" y="780034"/>
            <a:ext cx="457738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85" dirty="0">
                <a:solidFill>
                  <a:srgbClr val="0070C0"/>
                </a:solidFill>
                <a:latin typeface="Arial Unicode MS"/>
                <a:cs typeface="Arial Unicode MS"/>
              </a:rPr>
              <a:t>TRANSFORMADORES</a:t>
            </a:r>
            <a:r>
              <a:rPr sz="20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10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000" b="1" i="0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TENSIÓN</a:t>
            </a:r>
            <a:endParaRPr sz="20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31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07177" y="3660013"/>
            <a:ext cx="19081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Arial Unicode MS"/>
                <a:cs typeface="Arial Unicode MS"/>
              </a:rPr>
              <a:t>Voltaje</a:t>
            </a:r>
            <a:r>
              <a:rPr sz="2300" spc="235" dirty="0">
                <a:latin typeface="Arial Unicode MS"/>
                <a:cs typeface="Arial Unicode MS"/>
              </a:rPr>
              <a:t> </a:t>
            </a:r>
            <a:r>
              <a:rPr sz="2300" spc="100" dirty="0">
                <a:latin typeface="Arial Unicode MS"/>
                <a:cs typeface="Arial Unicode MS"/>
              </a:rPr>
              <a:t>medio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53153" y="5279897"/>
            <a:ext cx="3426460" cy="872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Nota: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Los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spc="65" dirty="0">
                <a:latin typeface="Arial Unicode MS"/>
                <a:cs typeface="Arial Unicode MS"/>
              </a:rPr>
              <a:t>transformadores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spc="45" dirty="0">
                <a:latin typeface="Arial Unicode MS"/>
                <a:cs typeface="Arial Unicode MS"/>
              </a:rPr>
              <a:t>tensión</a:t>
            </a:r>
            <a:endParaRPr sz="1400" dirty="0">
              <a:latin typeface="Arial Unicode MS"/>
              <a:cs typeface="Arial Unicode MS"/>
            </a:endParaRPr>
          </a:p>
          <a:p>
            <a:pPr marL="12700" marR="690245">
              <a:lnSpc>
                <a:spcPct val="160000"/>
              </a:lnSpc>
            </a:pPr>
            <a:r>
              <a:rPr sz="1400" spc="65" dirty="0">
                <a:latin typeface="Arial Unicode MS"/>
                <a:cs typeface="Arial Unicode MS"/>
              </a:rPr>
              <a:t>también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conocen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40" dirty="0">
                <a:latin typeface="Arial Unicode MS"/>
                <a:cs typeface="Arial Unicode MS"/>
              </a:rPr>
              <a:t>como </a:t>
            </a:r>
            <a:r>
              <a:rPr sz="1400" spc="65" dirty="0">
                <a:latin typeface="Arial Unicode MS"/>
                <a:cs typeface="Arial Unicode MS"/>
              </a:rPr>
              <a:t>transformadores</a:t>
            </a:r>
            <a:r>
              <a:rPr sz="1400" spc="1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potencial.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11046" y="5907023"/>
            <a:ext cx="155575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75" dirty="0">
                <a:latin typeface="Arial Unicode MS"/>
                <a:cs typeface="Arial Unicode MS"/>
              </a:rPr>
              <a:t>Alto</a:t>
            </a:r>
            <a:r>
              <a:rPr sz="2300" spc="-30" dirty="0">
                <a:latin typeface="Arial Unicode MS"/>
                <a:cs typeface="Arial Unicode MS"/>
              </a:rPr>
              <a:t> </a:t>
            </a:r>
            <a:r>
              <a:rPr sz="2300" spc="55" dirty="0">
                <a:latin typeface="Arial Unicode MS"/>
                <a:cs typeface="Arial Unicode MS"/>
              </a:rPr>
              <a:t>voltaje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1" y="1219200"/>
            <a:ext cx="8382000" cy="4648200"/>
            <a:chOff x="304800" y="1219200"/>
            <a:chExt cx="8665845" cy="4648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1219200"/>
              <a:ext cx="4218432" cy="4648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2400" y="1371600"/>
              <a:ext cx="5007863" cy="38328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4540" y="427482"/>
            <a:ext cx="365506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75" dirty="0">
                <a:solidFill>
                  <a:srgbClr val="3366FF"/>
                </a:solidFill>
                <a:latin typeface="Arial Unicode MS"/>
                <a:cs typeface="Arial Unicode MS"/>
              </a:rPr>
              <a:t>CIRCUITOS</a:t>
            </a:r>
            <a:r>
              <a:rPr sz="2000" b="1" i="0" spc="-2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50" dirty="0">
                <a:solidFill>
                  <a:srgbClr val="3366FF"/>
                </a:solidFill>
                <a:latin typeface="Arial Unicode MS"/>
                <a:cs typeface="Arial Unicode MS"/>
              </a:rPr>
              <a:t>TÍPICOS</a:t>
            </a:r>
            <a:r>
              <a:rPr sz="2000" b="1" i="0" spc="-2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114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2000" b="1" i="0" spc="-2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55" dirty="0">
                <a:solidFill>
                  <a:srgbClr val="3366FF"/>
                </a:solidFill>
                <a:latin typeface="Arial Unicode MS"/>
                <a:cs typeface="Arial Unicode MS"/>
              </a:rPr>
              <a:t>CT/VT</a:t>
            </a:r>
            <a:endParaRPr sz="2000" b="1" dirty="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32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64994" y="6138671"/>
            <a:ext cx="44189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000099"/>
                </a:solidFill>
                <a:latin typeface="Arial Unicode MS"/>
                <a:cs typeface="Arial Unicode MS"/>
              </a:rPr>
              <a:t>Cortesía</a:t>
            </a:r>
            <a:r>
              <a:rPr sz="1100" spc="135" dirty="0">
                <a:solidFill>
                  <a:srgbClr val="000099"/>
                </a:solidFill>
                <a:latin typeface="Arial Unicode MS"/>
                <a:cs typeface="Arial Unicode MS"/>
              </a:rPr>
              <a:t> </a:t>
            </a:r>
            <a:r>
              <a:rPr sz="1100" dirty="0">
                <a:solidFill>
                  <a:srgbClr val="000099"/>
                </a:solidFill>
                <a:latin typeface="Arial Unicode MS"/>
                <a:cs typeface="Arial Unicode MS"/>
              </a:rPr>
              <a:t>de</a:t>
            </a:r>
            <a:r>
              <a:rPr sz="1100" spc="135" dirty="0">
                <a:solidFill>
                  <a:srgbClr val="000099"/>
                </a:solidFill>
                <a:latin typeface="Arial Unicode MS"/>
                <a:cs typeface="Arial Unicode MS"/>
              </a:rPr>
              <a:t> </a:t>
            </a:r>
            <a:r>
              <a:rPr sz="1100" dirty="0">
                <a:solidFill>
                  <a:srgbClr val="000099"/>
                </a:solidFill>
                <a:latin typeface="Arial Unicode MS"/>
                <a:cs typeface="Arial Unicode MS"/>
              </a:rPr>
              <a:t>Blackburn,</a:t>
            </a:r>
            <a:r>
              <a:rPr sz="1100" spc="135" dirty="0">
                <a:solidFill>
                  <a:srgbClr val="000099"/>
                </a:solidFill>
                <a:latin typeface="Arial Unicode MS"/>
                <a:cs typeface="Arial Unicode MS"/>
              </a:rPr>
              <a:t> </a:t>
            </a:r>
            <a:r>
              <a:rPr sz="1100" spc="-10" dirty="0">
                <a:solidFill>
                  <a:srgbClr val="000099"/>
                </a:solidFill>
                <a:latin typeface="Arial Unicode MS"/>
                <a:cs typeface="Arial Unicode MS"/>
              </a:rPr>
              <a:t>Relé</a:t>
            </a:r>
            <a:r>
              <a:rPr sz="1100" spc="135" dirty="0">
                <a:solidFill>
                  <a:srgbClr val="000099"/>
                </a:solidFill>
                <a:latin typeface="Arial Unicode MS"/>
                <a:cs typeface="Arial Unicode MS"/>
              </a:rPr>
              <a:t> </a:t>
            </a:r>
            <a:r>
              <a:rPr sz="1100" dirty="0">
                <a:solidFill>
                  <a:srgbClr val="000099"/>
                </a:solidFill>
                <a:latin typeface="Arial Unicode MS"/>
                <a:cs typeface="Arial Unicode MS"/>
              </a:rPr>
              <a:t>de</a:t>
            </a:r>
            <a:r>
              <a:rPr sz="1100" spc="140" dirty="0">
                <a:solidFill>
                  <a:srgbClr val="000099"/>
                </a:solidFill>
                <a:latin typeface="Arial Unicode MS"/>
                <a:cs typeface="Arial Unicode MS"/>
              </a:rPr>
              <a:t> </a:t>
            </a:r>
            <a:r>
              <a:rPr sz="1100" dirty="0">
                <a:solidFill>
                  <a:srgbClr val="000099"/>
                </a:solidFill>
                <a:latin typeface="Arial Unicode MS"/>
                <a:cs typeface="Arial Unicode MS"/>
              </a:rPr>
              <a:t>protección:</a:t>
            </a:r>
            <a:r>
              <a:rPr sz="1100" spc="135" dirty="0">
                <a:solidFill>
                  <a:srgbClr val="000099"/>
                </a:solidFill>
                <a:latin typeface="Arial Unicode MS"/>
                <a:cs typeface="Arial Unicode MS"/>
              </a:rPr>
              <a:t> </a:t>
            </a:r>
            <a:r>
              <a:rPr sz="1100" dirty="0">
                <a:solidFill>
                  <a:srgbClr val="000099"/>
                </a:solidFill>
                <a:latin typeface="Arial Unicode MS"/>
                <a:cs typeface="Arial Unicode MS"/>
              </a:rPr>
              <a:t>principios</a:t>
            </a:r>
            <a:r>
              <a:rPr sz="1100" spc="135" dirty="0">
                <a:solidFill>
                  <a:srgbClr val="000099"/>
                </a:solidFill>
                <a:latin typeface="Arial Unicode MS"/>
                <a:cs typeface="Arial Unicode MS"/>
              </a:rPr>
              <a:t> </a:t>
            </a:r>
            <a:r>
              <a:rPr sz="1100" dirty="0">
                <a:solidFill>
                  <a:srgbClr val="000099"/>
                </a:solidFill>
                <a:latin typeface="Arial Unicode MS"/>
                <a:cs typeface="Arial Unicode MS"/>
              </a:rPr>
              <a:t>y</a:t>
            </a:r>
            <a:r>
              <a:rPr sz="1100" spc="135" dirty="0">
                <a:solidFill>
                  <a:srgbClr val="000099"/>
                </a:solidFill>
                <a:latin typeface="Arial Unicode MS"/>
                <a:cs typeface="Arial Unicode MS"/>
              </a:rPr>
              <a:t> </a:t>
            </a:r>
            <a:r>
              <a:rPr sz="1100" spc="-10" dirty="0">
                <a:solidFill>
                  <a:srgbClr val="000099"/>
                </a:solidFill>
                <a:latin typeface="Arial Unicode MS"/>
                <a:cs typeface="Arial Unicode MS"/>
              </a:rPr>
              <a:t>aplicaciones</a:t>
            </a:r>
            <a:endParaRPr sz="11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5994" y="1361821"/>
            <a:ext cx="6170295" cy="2218055"/>
            <a:chOff x="1105994" y="1361821"/>
            <a:chExt cx="6170295" cy="22180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5994" y="1501884"/>
              <a:ext cx="6170075" cy="18345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61287" y="1361820"/>
              <a:ext cx="4344670" cy="2218055"/>
            </a:xfrm>
            <a:custGeom>
              <a:avLst/>
              <a:gdLst/>
              <a:ahLst/>
              <a:cxnLst/>
              <a:rect l="l" t="t" r="r" b="b"/>
              <a:pathLst>
                <a:path w="4344670" h="2218054">
                  <a:moveTo>
                    <a:pt x="473075" y="696341"/>
                  </a:moveTo>
                  <a:lnTo>
                    <a:pt x="464464" y="627634"/>
                  </a:lnTo>
                  <a:lnTo>
                    <a:pt x="457200" y="569595"/>
                  </a:lnTo>
                  <a:lnTo>
                    <a:pt x="425538" y="590689"/>
                  </a:lnTo>
                  <a:lnTo>
                    <a:pt x="31750" y="0"/>
                  </a:lnTo>
                  <a:lnTo>
                    <a:pt x="0" y="21082"/>
                  </a:lnTo>
                  <a:lnTo>
                    <a:pt x="393814" y="611822"/>
                  </a:lnTo>
                  <a:lnTo>
                    <a:pt x="362077" y="632968"/>
                  </a:lnTo>
                  <a:lnTo>
                    <a:pt x="473075" y="696341"/>
                  </a:lnTo>
                  <a:close/>
                </a:path>
                <a:path w="4344670" h="2218054">
                  <a:moveTo>
                    <a:pt x="4344162" y="2207768"/>
                  </a:moveTo>
                  <a:lnTo>
                    <a:pt x="4145597" y="1479816"/>
                  </a:lnTo>
                  <a:lnTo>
                    <a:pt x="4182364" y="1469771"/>
                  </a:lnTo>
                  <a:lnTo>
                    <a:pt x="4174858" y="1461389"/>
                  </a:lnTo>
                  <a:lnTo>
                    <a:pt x="4097147" y="1374521"/>
                  </a:lnTo>
                  <a:lnTo>
                    <a:pt x="4072128" y="1499870"/>
                  </a:lnTo>
                  <a:lnTo>
                    <a:pt x="4108894" y="1489837"/>
                  </a:lnTo>
                  <a:lnTo>
                    <a:pt x="4307332" y="2217686"/>
                  </a:lnTo>
                  <a:lnTo>
                    <a:pt x="4344162" y="2207768"/>
                  </a:lnTo>
                  <a:close/>
                </a:path>
              </a:pathLst>
            </a:custGeom>
            <a:solidFill>
              <a:srgbClr val="FF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609346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i="0" spc="-60" dirty="0">
                <a:solidFill>
                  <a:srgbClr val="3366FF"/>
                </a:solidFill>
                <a:latin typeface="Arial Unicode MS"/>
                <a:cs typeface="Arial Unicode MS"/>
              </a:rPr>
              <a:t>CIRCUITO</a:t>
            </a:r>
            <a:r>
              <a:rPr sz="2200" b="1" i="0" spc="-9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200" b="1" i="0" spc="-80" dirty="0">
                <a:solidFill>
                  <a:srgbClr val="3366FF"/>
                </a:solidFill>
                <a:latin typeface="Arial Unicode MS"/>
                <a:cs typeface="Arial Unicode MS"/>
              </a:rPr>
              <a:t>CT/VT</a:t>
            </a:r>
            <a:r>
              <a:rPr sz="2200" b="1" i="0" spc="-5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200" b="1" i="0" spc="-160" dirty="0">
                <a:solidFill>
                  <a:srgbClr val="3366FF"/>
                </a:solidFill>
                <a:latin typeface="Arial Unicode MS"/>
                <a:cs typeface="Arial Unicode MS"/>
              </a:rPr>
              <a:t>VS.</a:t>
            </a:r>
            <a:r>
              <a:rPr sz="2200" b="1" i="0" spc="-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200" b="1" i="0" spc="-140" dirty="0">
                <a:solidFill>
                  <a:srgbClr val="3366FF"/>
                </a:solidFill>
                <a:latin typeface="Arial Unicode MS"/>
                <a:cs typeface="Arial Unicode MS"/>
              </a:rPr>
              <a:t>TIERRA</a:t>
            </a:r>
            <a:r>
              <a:rPr sz="2200" b="1" i="0" spc="-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200" b="1" i="0" spc="-130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2200" b="1" i="0" spc="-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200" b="1" i="0" spc="-30" dirty="0">
                <a:solidFill>
                  <a:srgbClr val="3366FF"/>
                </a:solidFill>
                <a:latin typeface="Arial Unicode MS"/>
                <a:cs typeface="Arial Unicode MS"/>
              </a:rPr>
              <a:t>LA</a:t>
            </a:r>
            <a:r>
              <a:rPr sz="2200" b="1" i="0" spc="-5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200" b="1" i="0" spc="-114" dirty="0">
                <a:solidFill>
                  <a:srgbClr val="3366FF"/>
                </a:solidFill>
                <a:latin typeface="Arial Unicode MS"/>
                <a:cs typeface="Arial Unicode MS"/>
              </a:rPr>
              <a:t>CARCASA</a:t>
            </a:r>
            <a:endParaRPr sz="2200" b="1" dirty="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2258" y="1021715"/>
            <a:ext cx="603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-25" dirty="0" smtClean="0">
                <a:solidFill>
                  <a:srgbClr val="FF9966"/>
                </a:solidFill>
                <a:latin typeface="Arial Unicode MS"/>
                <a:cs typeface="Arial Unicode MS"/>
              </a:rPr>
              <a:t>Caja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2587" y="3432219"/>
            <a:ext cx="7976234" cy="3229217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4336415">
              <a:lnSpc>
                <a:spcPct val="100000"/>
              </a:lnSpc>
              <a:spcBef>
                <a:spcPts val="265"/>
              </a:spcBef>
            </a:pPr>
            <a:r>
              <a:rPr sz="1600" dirty="0">
                <a:solidFill>
                  <a:srgbClr val="FF9966"/>
                </a:solidFill>
                <a:latin typeface="Arial Unicode MS"/>
                <a:cs typeface="Arial Unicode MS"/>
              </a:rPr>
              <a:t>Circuito</a:t>
            </a:r>
            <a:r>
              <a:rPr sz="1600" spc="295" dirty="0">
                <a:solidFill>
                  <a:srgbClr val="FF9966"/>
                </a:solidFill>
                <a:latin typeface="Arial Unicode MS"/>
                <a:cs typeface="Arial Unicode MS"/>
              </a:rPr>
              <a:t> </a:t>
            </a:r>
            <a:r>
              <a:rPr sz="1600" spc="-10" dirty="0">
                <a:solidFill>
                  <a:srgbClr val="FF9966"/>
                </a:solidFill>
                <a:latin typeface="Arial Unicode MS"/>
                <a:cs typeface="Arial Unicode MS"/>
              </a:rPr>
              <a:t>Secundario</a:t>
            </a:r>
            <a:endParaRPr sz="1600" dirty="0">
              <a:latin typeface="Arial Unicode MS"/>
              <a:cs typeface="Arial Unicode MS"/>
            </a:endParaRPr>
          </a:p>
          <a:p>
            <a:pPr marL="67310">
              <a:lnSpc>
                <a:spcPct val="100000"/>
              </a:lnSpc>
              <a:spcBef>
                <a:spcPts val="175"/>
              </a:spcBef>
            </a:pPr>
            <a:r>
              <a:rPr lang="es-ES" sz="1700" spc="50" dirty="0" smtClean="0">
                <a:latin typeface="Arial Unicode MS"/>
                <a:cs typeface="Arial Unicode MS"/>
              </a:rPr>
              <a:t>Tierra de la caja</a:t>
            </a:r>
            <a:r>
              <a:rPr sz="1700" spc="70" dirty="0" smtClean="0">
                <a:latin typeface="Arial Unicode MS"/>
                <a:cs typeface="Arial Unicode MS"/>
              </a:rPr>
              <a:t> </a:t>
            </a:r>
            <a:r>
              <a:rPr sz="1700" dirty="0" err="1" smtClean="0">
                <a:latin typeface="Arial Unicode MS"/>
                <a:cs typeface="Arial Unicode MS"/>
              </a:rPr>
              <a:t>hech</a:t>
            </a:r>
            <a:r>
              <a:rPr lang="es-ES" sz="1700" dirty="0" smtClean="0">
                <a:latin typeface="Arial Unicode MS"/>
                <a:cs typeface="Arial Unicode MS"/>
              </a:rPr>
              <a:t>a</a:t>
            </a:r>
            <a:r>
              <a:rPr sz="1700" spc="70" dirty="0" smtClean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ubicación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TI</a:t>
            </a:r>
            <a:endParaRPr sz="17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450" dirty="0">
              <a:latin typeface="Arial Unicode MS"/>
              <a:cs typeface="Arial Unicode MS"/>
            </a:endParaRPr>
          </a:p>
          <a:p>
            <a:pPr marL="67310">
              <a:lnSpc>
                <a:spcPct val="100000"/>
              </a:lnSpc>
            </a:pPr>
            <a:r>
              <a:rPr sz="1500" dirty="0">
                <a:latin typeface="Arial Unicode MS"/>
                <a:cs typeface="Arial Unicode MS"/>
              </a:rPr>
              <a:t>Conexión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tierra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circuito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secundario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realizada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spc="85" dirty="0">
                <a:latin typeface="Arial Unicode MS"/>
                <a:cs typeface="Arial Unicode MS"/>
              </a:rPr>
              <a:t>primer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spc="90" dirty="0">
                <a:latin typeface="Arial Unicode MS"/>
                <a:cs typeface="Arial Unicode MS"/>
              </a:rPr>
              <a:t>punto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uso</a:t>
            </a:r>
            <a:endParaRPr sz="15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1900" spc="-35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1900" dirty="0">
                <a:latin typeface="Arial Unicode MS"/>
                <a:cs typeface="Arial Unicode MS"/>
              </a:rPr>
              <a:t>Previene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exposición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lang="es-ES" sz="1900" spc="55" dirty="0" smtClean="0">
                <a:latin typeface="Arial Unicode MS"/>
                <a:cs typeface="Arial Unicode MS"/>
              </a:rPr>
              <a:t>choques</a:t>
            </a:r>
            <a:r>
              <a:rPr sz="1900" spc="25" dirty="0" smtClean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40" dirty="0">
                <a:latin typeface="Arial Unicode MS"/>
                <a:cs typeface="Arial Unicode MS"/>
              </a:rPr>
              <a:t>personal.</a:t>
            </a:r>
            <a:endParaRPr sz="1900" dirty="0">
              <a:latin typeface="Arial Unicode MS"/>
              <a:cs typeface="Arial Unicode MS"/>
            </a:endParaRPr>
          </a:p>
          <a:p>
            <a:pPr marL="12700" marR="118745">
              <a:lnSpc>
                <a:spcPct val="148200"/>
              </a:lnSpc>
              <a:spcBef>
                <a:spcPts val="565"/>
              </a:spcBef>
            </a:pPr>
            <a:r>
              <a:rPr sz="1700"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1700" spc="55" dirty="0">
                <a:latin typeface="Arial Unicode MS"/>
                <a:cs typeface="Arial Unicode MS"/>
              </a:rPr>
              <a:t>Proporciona </a:t>
            </a:r>
            <a:r>
              <a:rPr sz="1700" dirty="0">
                <a:latin typeface="Arial Unicode MS"/>
                <a:cs typeface="Arial Unicode MS"/>
              </a:rPr>
              <a:t>capacidad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transporte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corriente</a:t>
            </a:r>
            <a:r>
              <a:rPr sz="1700" spc="55" dirty="0">
                <a:latin typeface="Arial Unicode MS"/>
                <a:cs typeface="Arial Unicode MS"/>
              </a:rPr>
              <a:t> para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corriente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falla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-50" dirty="0">
                <a:latin typeface="Arial Unicode MS"/>
                <a:cs typeface="Arial Unicode MS"/>
              </a:rPr>
              <a:t>a </a:t>
            </a:r>
            <a:r>
              <a:rPr sz="1700" spc="65" dirty="0">
                <a:latin typeface="Arial Unicode MS"/>
                <a:cs typeface="Arial Unicode MS"/>
              </a:rPr>
              <a:t>tierra</a:t>
            </a:r>
            <a:endParaRPr sz="1700" dirty="0">
              <a:latin typeface="Arial Unicode MS"/>
              <a:cs typeface="Arial Unicode MS"/>
            </a:endParaRPr>
          </a:p>
          <a:p>
            <a:pPr marL="147955" marR="5080" indent="-135890">
              <a:lnSpc>
                <a:spcPct val="148200"/>
              </a:lnSpc>
              <a:spcBef>
                <a:spcPts val="600"/>
              </a:spcBef>
            </a:pPr>
            <a:r>
              <a:rPr sz="1700"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puesta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tierra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incluye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diseño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construcción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malla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tierra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la </a:t>
            </a:r>
            <a:r>
              <a:rPr sz="1700" dirty="0">
                <a:latin typeface="Arial Unicode MS"/>
                <a:cs typeface="Arial Unicode MS"/>
              </a:rPr>
              <a:t>subestación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puesta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tierra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seguridad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-130" dirty="0">
                <a:latin typeface="Arial Unicode MS"/>
                <a:cs typeface="Arial Unicode MS"/>
              </a:rPr>
              <a:t>CT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VT</a:t>
            </a:r>
            <a:endParaRPr sz="17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4400" y="838200"/>
            <a:ext cx="33528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65" dirty="0">
                <a:solidFill>
                  <a:srgbClr val="3366FF"/>
                </a:solidFill>
                <a:latin typeface="Arial Unicode MS"/>
                <a:cs typeface="Arial Unicode MS"/>
              </a:rPr>
              <a:t>TIPOS</a:t>
            </a:r>
            <a:r>
              <a:rPr sz="2000" b="1" i="0" spc="-3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105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2000" b="1" i="0" spc="-3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i="0" spc="-90" dirty="0">
                <a:solidFill>
                  <a:srgbClr val="3366FF"/>
                </a:solidFill>
                <a:latin typeface="Arial Unicode MS"/>
                <a:cs typeface="Arial Unicode MS"/>
              </a:rPr>
              <a:t>SUBESTACIONES</a:t>
            </a:r>
            <a:endParaRPr sz="2000" b="1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34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3191" y="1964816"/>
            <a:ext cx="7969809" cy="41152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indent="-145415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158115" algn="l"/>
              </a:tabLst>
            </a:pPr>
            <a:r>
              <a:rPr sz="2400" spc="55" dirty="0">
                <a:latin typeface="Arial Unicode MS"/>
                <a:cs typeface="Arial Unicode MS"/>
              </a:rPr>
              <a:t>Suministro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spc="40" dirty="0">
                <a:latin typeface="Arial Unicode MS"/>
                <a:cs typeface="Arial Unicode MS"/>
              </a:rPr>
              <a:t>único</a:t>
            </a:r>
            <a:endParaRPr sz="24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80"/>
              </a:spcBef>
              <a:buFont typeface="Arial Unicode MS"/>
              <a:buChar char="•"/>
            </a:pPr>
            <a:endParaRPr sz="2400" dirty="0">
              <a:latin typeface="Arial Unicode MS"/>
              <a:cs typeface="Arial Unicode MS"/>
            </a:endParaRPr>
          </a:p>
          <a:p>
            <a:pPr marL="149860" indent="-137795" algn="just">
              <a:lnSpc>
                <a:spcPct val="100000"/>
              </a:lnSpc>
              <a:buChar char="•"/>
              <a:tabLst>
                <a:tab pos="150495" algn="l"/>
              </a:tabLst>
            </a:pPr>
            <a:r>
              <a:rPr sz="2400" spc="55" dirty="0">
                <a:latin typeface="Arial Unicode MS"/>
                <a:cs typeface="Arial Unicode MS"/>
              </a:rPr>
              <a:t>Suministro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Múltiple</a:t>
            </a:r>
            <a:endParaRPr sz="240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70"/>
              </a:spcBef>
              <a:buFont typeface="Arial Unicode MS"/>
              <a:buChar char="•"/>
            </a:pPr>
            <a:endParaRPr sz="2400" dirty="0">
              <a:latin typeface="Arial Unicode MS"/>
              <a:cs typeface="Arial Unicode MS"/>
            </a:endParaRPr>
          </a:p>
          <a:p>
            <a:pPr marL="165735" indent="-153670" algn="just">
              <a:lnSpc>
                <a:spcPct val="100000"/>
              </a:lnSpc>
              <a:spcBef>
                <a:spcPts val="5"/>
              </a:spcBef>
              <a:buChar char="•"/>
              <a:tabLst>
                <a:tab pos="166370" algn="l"/>
              </a:tabLst>
            </a:pPr>
            <a:r>
              <a:rPr sz="2400" dirty="0">
                <a:latin typeface="Arial Unicode MS"/>
                <a:cs typeface="Arial Unicode MS"/>
              </a:rPr>
              <a:t>Subestaciones</a:t>
            </a:r>
            <a:r>
              <a:rPr sz="2400" spc="5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móviles</a:t>
            </a:r>
            <a:r>
              <a:rPr sz="2400" spc="5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para</a:t>
            </a:r>
            <a:r>
              <a:rPr sz="2400" spc="5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emergencias</a:t>
            </a:r>
            <a:endParaRPr sz="2400" dirty="0">
              <a:latin typeface="Arial Unicode MS"/>
              <a:cs typeface="Arial Unicode MS"/>
            </a:endParaRPr>
          </a:p>
          <a:p>
            <a:pPr marL="142240" marR="5080" indent="-142240" algn="just">
              <a:lnSpc>
                <a:spcPct val="195000"/>
              </a:lnSpc>
              <a:spcBef>
                <a:spcPts val="1380"/>
              </a:spcBef>
              <a:buChar char="•"/>
              <a:tabLst>
                <a:tab pos="142240" algn="l"/>
              </a:tabLst>
            </a:pP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tipos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definen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por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número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transformadores,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barras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-50" dirty="0">
                <a:latin typeface="Arial Unicode MS"/>
                <a:cs typeface="Arial Unicode MS"/>
              </a:rPr>
              <a:t>e </a:t>
            </a:r>
            <a:r>
              <a:rPr sz="2400" spc="75" dirty="0">
                <a:latin typeface="Arial Unicode MS"/>
                <a:cs typeface="Arial Unicode MS"/>
              </a:rPr>
              <a:t>interruptores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para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proporcionar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95" dirty="0">
                <a:latin typeface="Arial Unicode MS"/>
                <a:cs typeface="Arial Unicode MS"/>
              </a:rPr>
              <a:t>un</a:t>
            </a:r>
            <a:r>
              <a:rPr sz="2400" spc="7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servicio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adecuado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para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7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aplicación</a:t>
            </a:r>
            <a:endParaRPr sz="24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50773"/>
            <a:ext cx="441706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dirty="0" smtClean="0"/>
              <a:t>SWITCHGEAR o </a:t>
            </a:r>
            <a:r>
              <a:rPr lang="en-US" sz="2800" dirty="0" err="1" smtClean="0"/>
              <a:t>Tablero</a:t>
            </a:r>
            <a:endParaRPr sz="260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35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7859" y="988314"/>
            <a:ext cx="8051800" cy="57451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91285" indent="7620" algn="just">
              <a:lnSpc>
                <a:spcPts val="2880"/>
              </a:lnSpc>
              <a:spcBef>
                <a:spcPts val="100"/>
              </a:spcBef>
            </a:pPr>
            <a:r>
              <a:rPr sz="2400" b="1" spc="65" dirty="0">
                <a:latin typeface="Arial Unicode MS"/>
                <a:cs typeface="Arial Unicode MS"/>
              </a:rPr>
              <a:t>Conjuntos </a:t>
            </a:r>
            <a:r>
              <a:rPr sz="2400" b="1" spc="85" dirty="0">
                <a:latin typeface="Arial Unicode MS"/>
                <a:cs typeface="Arial Unicode MS"/>
              </a:rPr>
              <a:t>que</a:t>
            </a:r>
            <a:r>
              <a:rPr sz="2400" b="1" spc="70" dirty="0">
                <a:latin typeface="Arial Unicode MS"/>
                <a:cs typeface="Arial Unicode MS"/>
              </a:rPr>
              <a:t> </a:t>
            </a:r>
            <a:r>
              <a:rPr sz="2400" b="1" spc="80" dirty="0" err="1" smtClean="0">
                <a:latin typeface="Arial Unicode MS"/>
                <a:cs typeface="Arial Unicode MS"/>
              </a:rPr>
              <a:t>contiene</a:t>
            </a:r>
            <a:r>
              <a:rPr sz="2400" b="1" spc="65" dirty="0" smtClean="0">
                <a:latin typeface="Arial Unicode MS"/>
                <a:cs typeface="Arial Unicode MS"/>
              </a:rPr>
              <a:t> </a:t>
            </a:r>
            <a:r>
              <a:rPr sz="2400" b="1" spc="55" dirty="0" err="1" smtClean="0">
                <a:latin typeface="Arial Unicode MS"/>
                <a:cs typeface="Arial Unicode MS"/>
              </a:rPr>
              <a:t>dispositivos</a:t>
            </a:r>
            <a:r>
              <a:rPr lang="es-ES" sz="2400" b="1" spc="55" dirty="0" smtClean="0">
                <a:latin typeface="Arial Unicode MS"/>
                <a:cs typeface="Arial Unicode MS"/>
              </a:rPr>
              <a:t> </a:t>
            </a:r>
            <a:r>
              <a:rPr sz="2400" b="1" dirty="0" err="1" smtClean="0">
                <a:latin typeface="Arial Unicode MS"/>
                <a:cs typeface="Arial Unicode MS"/>
              </a:rPr>
              <a:t>eléctricos</a:t>
            </a:r>
            <a:r>
              <a:rPr sz="2400" b="1" spc="70" dirty="0" smtClean="0">
                <a:latin typeface="Arial Unicode MS"/>
                <a:cs typeface="Arial Unicode MS"/>
              </a:rPr>
              <a:t> </a:t>
            </a:r>
            <a:r>
              <a:rPr sz="2400" b="1" spc="25" dirty="0">
                <a:latin typeface="Arial Unicode MS"/>
                <a:cs typeface="Arial Unicode MS"/>
              </a:rPr>
              <a:t>de </a:t>
            </a:r>
            <a:r>
              <a:rPr sz="2400" b="1" spc="85" dirty="0">
                <a:latin typeface="Arial Unicode MS"/>
                <a:cs typeface="Arial Unicode MS"/>
              </a:rPr>
              <a:t>maniobra,</a:t>
            </a:r>
            <a:r>
              <a:rPr sz="2400" b="1" spc="-20" dirty="0">
                <a:latin typeface="Arial Unicode MS"/>
                <a:cs typeface="Arial Unicode MS"/>
              </a:rPr>
              <a:t> </a:t>
            </a:r>
            <a:r>
              <a:rPr sz="2400" b="1" spc="65" dirty="0">
                <a:latin typeface="Arial Unicode MS"/>
                <a:cs typeface="Arial Unicode MS"/>
              </a:rPr>
              <a:t>protección,</a:t>
            </a:r>
            <a:r>
              <a:rPr sz="2400" b="1" spc="-20" dirty="0">
                <a:latin typeface="Arial Unicode MS"/>
                <a:cs typeface="Arial Unicode MS"/>
              </a:rPr>
              <a:t> </a:t>
            </a:r>
            <a:r>
              <a:rPr sz="2400" b="1" spc="95" dirty="0">
                <a:latin typeface="Arial Unicode MS"/>
                <a:cs typeface="Arial Unicode MS"/>
              </a:rPr>
              <a:t>medida</a:t>
            </a:r>
            <a:r>
              <a:rPr sz="2400" b="1" spc="-20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y</a:t>
            </a:r>
            <a:r>
              <a:rPr sz="2400" b="1" spc="-15" dirty="0">
                <a:latin typeface="Arial Unicode MS"/>
                <a:cs typeface="Arial Unicode MS"/>
              </a:rPr>
              <a:t> </a:t>
            </a:r>
            <a:r>
              <a:rPr sz="2400" b="1" spc="70" dirty="0">
                <a:latin typeface="Arial Unicode MS"/>
                <a:cs typeface="Arial Unicode MS"/>
              </a:rPr>
              <a:t>gestión</a:t>
            </a:r>
            <a:endParaRPr sz="2400" b="1" dirty="0">
              <a:latin typeface="Arial Unicode MS"/>
              <a:cs typeface="Arial Unicode MS"/>
            </a:endParaRPr>
          </a:p>
          <a:p>
            <a:pPr marL="12700" marR="1136650" indent="7620" algn="just">
              <a:lnSpc>
                <a:spcPts val="2880"/>
              </a:lnSpc>
              <a:spcBef>
                <a:spcPts val="1325"/>
              </a:spcBef>
            </a:pPr>
            <a:r>
              <a:rPr sz="2400" spc="-120" dirty="0">
                <a:latin typeface="Arial Unicode MS"/>
                <a:cs typeface="Arial Unicode MS"/>
              </a:rPr>
              <a:t>Se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utiliza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en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aplicaciones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trifásicas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industriales,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comerciales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spc="25" dirty="0">
                <a:latin typeface="Arial Unicode MS"/>
                <a:cs typeface="Arial Unicode MS"/>
              </a:rPr>
              <a:t>de </a:t>
            </a:r>
            <a:r>
              <a:rPr sz="2400" dirty="0">
                <a:latin typeface="Arial Unicode MS"/>
                <a:cs typeface="Arial Unicode MS"/>
              </a:rPr>
              <a:t>servicios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públicos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alta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potencia.</a:t>
            </a:r>
            <a:endParaRPr sz="2400" dirty="0">
              <a:latin typeface="Arial Unicode MS"/>
              <a:cs typeface="Arial Unicode MS"/>
            </a:endParaRPr>
          </a:p>
          <a:p>
            <a:pPr marL="12700" marR="918210" indent="7620" algn="just">
              <a:lnSpc>
                <a:spcPts val="2880"/>
              </a:lnSpc>
              <a:spcBef>
                <a:spcPts val="1395"/>
              </a:spcBef>
            </a:pPr>
            <a:r>
              <a:rPr sz="2400" dirty="0">
                <a:latin typeface="Arial Unicode MS"/>
                <a:cs typeface="Arial Unicode MS"/>
              </a:rPr>
              <a:t>Cubre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una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variedad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usos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reales,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incluido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control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motores, </a:t>
            </a:r>
            <a:r>
              <a:rPr sz="2400" dirty="0">
                <a:latin typeface="Arial Unicode MS"/>
                <a:cs typeface="Arial Unicode MS"/>
              </a:rPr>
              <a:t>paneles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distribución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patios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distribución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al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aire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libre</a:t>
            </a:r>
            <a:endParaRPr sz="2400" dirty="0">
              <a:latin typeface="Arial Unicode MS"/>
              <a:cs typeface="Arial Unicode MS"/>
            </a:endParaRPr>
          </a:p>
          <a:p>
            <a:pPr marL="12700" marR="5080" indent="7620" algn="just">
              <a:lnSpc>
                <a:spcPts val="2880"/>
              </a:lnSpc>
              <a:spcBef>
                <a:spcPts val="1340"/>
              </a:spcBef>
            </a:pPr>
            <a:r>
              <a:rPr sz="2400" spc="-50" dirty="0">
                <a:latin typeface="Arial Unicode MS"/>
                <a:cs typeface="Arial Unicode MS"/>
              </a:rPr>
              <a:t>El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término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"dispositivo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conmutación"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plural,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incluso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cuando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refiere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un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conjunto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dispositivo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distribución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único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(nunca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diga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"dispositivos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conmutación").</a:t>
            </a:r>
            <a:endParaRPr sz="2400" dirty="0">
              <a:latin typeface="Arial Unicode MS"/>
              <a:cs typeface="Arial Unicode MS"/>
            </a:endParaRPr>
          </a:p>
          <a:p>
            <a:pPr algn="just">
              <a:lnSpc>
                <a:spcPts val="2880"/>
              </a:lnSpc>
              <a:spcBef>
                <a:spcPts val="80"/>
              </a:spcBef>
            </a:pPr>
            <a:r>
              <a:rPr spc="40" dirty="0" smtClean="0">
                <a:latin typeface="Arial Unicode MS"/>
                <a:cs typeface="Arial Unicode MS"/>
              </a:rPr>
              <a:t>"</a:t>
            </a:r>
            <a:endParaRPr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9036" y="1469136"/>
            <a:ext cx="6687820" cy="5031105"/>
            <a:chOff x="669036" y="1469136"/>
            <a:chExt cx="6687820" cy="5031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7992" y="1498092"/>
              <a:ext cx="6629400" cy="4972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83514" y="1483614"/>
              <a:ext cx="6658609" cy="5001895"/>
            </a:xfrm>
            <a:custGeom>
              <a:avLst/>
              <a:gdLst/>
              <a:ahLst/>
              <a:cxnLst/>
              <a:rect l="l" t="t" r="r" b="b"/>
              <a:pathLst>
                <a:path w="6658609" h="5001895">
                  <a:moveTo>
                    <a:pt x="0" y="5001768"/>
                  </a:moveTo>
                  <a:lnTo>
                    <a:pt x="6658356" y="5001768"/>
                  </a:lnTo>
                  <a:lnTo>
                    <a:pt x="6658356" y="0"/>
                  </a:lnTo>
                  <a:lnTo>
                    <a:pt x="0" y="0"/>
                  </a:lnTo>
                  <a:lnTo>
                    <a:pt x="0" y="5001768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7341" y="592073"/>
            <a:ext cx="440425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0" spc="-215" dirty="0">
                <a:solidFill>
                  <a:srgbClr val="0C0C0C"/>
                </a:solidFill>
                <a:latin typeface="Arial Unicode MS"/>
                <a:cs typeface="Arial Unicode MS"/>
              </a:rPr>
              <a:t>RELÉS</a:t>
            </a:r>
            <a:r>
              <a:rPr sz="2400" b="1" i="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400" b="1" i="0" spc="-125" dirty="0">
                <a:solidFill>
                  <a:srgbClr val="0C0C0C"/>
                </a:solidFill>
                <a:latin typeface="Arial Unicode MS"/>
                <a:cs typeface="Arial Unicode MS"/>
              </a:rPr>
              <a:t>DE</a:t>
            </a:r>
            <a:r>
              <a:rPr sz="2400" b="1" i="0" spc="-10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400" b="1" i="0" spc="-80" dirty="0">
                <a:solidFill>
                  <a:srgbClr val="0C0C0C"/>
                </a:solidFill>
                <a:latin typeface="Arial Unicode MS"/>
                <a:cs typeface="Arial Unicode MS"/>
              </a:rPr>
              <a:t>PROTECCIÓN</a:t>
            </a:r>
            <a:endParaRPr sz="2400" b="1" dirty="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38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1964143"/>
            <a:ext cx="4554220" cy="3208020"/>
            <a:chOff x="428244" y="1595627"/>
            <a:chExt cx="4706620" cy="3208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624583"/>
              <a:ext cx="4648200" cy="31501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2722" y="1610105"/>
              <a:ext cx="4677410" cy="3179445"/>
            </a:xfrm>
            <a:custGeom>
              <a:avLst/>
              <a:gdLst/>
              <a:ahLst/>
              <a:cxnLst/>
              <a:rect l="l" t="t" r="r" b="b"/>
              <a:pathLst>
                <a:path w="4677410" h="3179445">
                  <a:moveTo>
                    <a:pt x="0" y="3179064"/>
                  </a:moveTo>
                  <a:lnTo>
                    <a:pt x="4677156" y="3179064"/>
                  </a:lnTo>
                  <a:lnTo>
                    <a:pt x="4677156" y="0"/>
                  </a:lnTo>
                  <a:lnTo>
                    <a:pt x="0" y="0"/>
                  </a:lnTo>
                  <a:lnTo>
                    <a:pt x="0" y="3179064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4673" y="3657600"/>
            <a:ext cx="2634996" cy="99974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32815" y="919098"/>
            <a:ext cx="4424985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60" dirty="0">
                <a:solidFill>
                  <a:srgbClr val="0070C0"/>
                </a:solidFill>
                <a:latin typeface="Arial Unicode MS"/>
                <a:cs typeface="Arial Unicode MS"/>
              </a:rPr>
              <a:t>EJEMPLOS</a:t>
            </a:r>
            <a:r>
              <a:rPr sz="21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2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1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45" dirty="0">
                <a:solidFill>
                  <a:srgbClr val="0070C0"/>
                </a:solidFill>
                <a:latin typeface="Arial Unicode MS"/>
                <a:cs typeface="Arial Unicode MS"/>
              </a:rPr>
              <a:t>PANELES</a:t>
            </a:r>
            <a:r>
              <a:rPr sz="2100" b="1" spc="-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2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1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70" dirty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endParaRPr sz="21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39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91200" y="5181262"/>
            <a:ext cx="2142490" cy="994502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algn="ctr">
              <a:spcBef>
                <a:spcPts val="254"/>
              </a:spcBef>
            </a:pPr>
            <a:r>
              <a:rPr lang="en-US" sz="2000" spc="-10" dirty="0" err="1" smtClean="0">
                <a:latin typeface="Arial Unicode MS"/>
                <a:cs typeface="Arial Unicode MS"/>
              </a:rPr>
              <a:t>Relé</a:t>
            </a:r>
            <a:r>
              <a:rPr lang="en-US" sz="2000" spc="-150" dirty="0" smtClean="0">
                <a:latin typeface="Arial Unicode MS"/>
                <a:cs typeface="Arial Unicode MS"/>
              </a:rPr>
              <a:t> </a:t>
            </a:r>
            <a:r>
              <a:rPr lang="en-US" sz="2000" spc="40" dirty="0" err="1" smtClean="0">
                <a:latin typeface="Arial Unicode MS"/>
                <a:cs typeface="Arial Unicode MS"/>
              </a:rPr>
              <a:t>basado</a:t>
            </a:r>
            <a:endParaRPr lang="en-US" sz="2000" dirty="0" smtClean="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lang="es-ES" sz="2000" spc="55" dirty="0" smtClean="0">
                <a:latin typeface="Arial Unicode MS"/>
                <a:cs typeface="Arial Unicode MS"/>
              </a:rPr>
              <a:t>En </a:t>
            </a:r>
            <a:r>
              <a:rPr sz="2000" spc="55" dirty="0" err="1" smtClean="0">
                <a:latin typeface="Arial Unicode MS"/>
                <a:cs typeface="Arial Unicode MS"/>
              </a:rPr>
              <a:t>Microprocesador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3000" y="5399134"/>
            <a:ext cx="28987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 err="1" smtClean="0">
                <a:latin typeface="Arial Unicode MS"/>
                <a:cs typeface="Arial Unicode MS"/>
              </a:rPr>
              <a:t>Electromecánico</a:t>
            </a:r>
            <a:r>
              <a:rPr lang="es-ES" sz="2200" spc="-10" dirty="0" smtClean="0">
                <a:latin typeface="Arial Unicode MS"/>
                <a:cs typeface="Arial Unicode MS"/>
              </a:rPr>
              <a:t> </a:t>
            </a:r>
            <a:r>
              <a:rPr lang="en-US" sz="2200" dirty="0" smtClean="0">
                <a:latin typeface="Arial Unicode MS"/>
                <a:cs typeface="Arial Unicode MS"/>
              </a:rPr>
              <a:t>Viejo</a:t>
            </a:r>
            <a:endParaRPr sz="22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7140" y="850772"/>
            <a:ext cx="5477460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95" dirty="0">
                <a:solidFill>
                  <a:srgbClr val="0070C0"/>
                </a:solidFill>
                <a:latin typeface="Arial Unicode MS"/>
                <a:cs typeface="Arial Unicode MS"/>
              </a:rPr>
              <a:t>¿CÓMO</a:t>
            </a:r>
            <a:r>
              <a:rPr sz="21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20" dirty="0">
                <a:solidFill>
                  <a:srgbClr val="0070C0"/>
                </a:solidFill>
                <a:latin typeface="Arial Unicode MS"/>
                <a:cs typeface="Arial Unicode MS"/>
              </a:rPr>
              <a:t>DETECTAN</a:t>
            </a:r>
            <a:r>
              <a:rPr sz="2100" b="1" spc="-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25" dirty="0">
                <a:solidFill>
                  <a:srgbClr val="0070C0"/>
                </a:solidFill>
                <a:latin typeface="Arial Unicode MS"/>
                <a:cs typeface="Arial Unicode MS"/>
              </a:rPr>
              <a:t>FALLAS</a:t>
            </a:r>
            <a:r>
              <a:rPr sz="21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20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100" b="1" spc="-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spc="-175" dirty="0">
                <a:solidFill>
                  <a:srgbClr val="0070C0"/>
                </a:solidFill>
                <a:latin typeface="Arial Unicode MS"/>
                <a:cs typeface="Arial Unicode MS"/>
              </a:rPr>
              <a:t>RELÉS?</a:t>
            </a:r>
            <a:endParaRPr sz="21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40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1817" y="1435728"/>
            <a:ext cx="8133080" cy="12000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20">
              <a:lnSpc>
                <a:spcPct val="109600"/>
              </a:lnSpc>
              <a:spcBef>
                <a:spcPts val="100"/>
              </a:spcBef>
            </a:pPr>
            <a:r>
              <a:rPr sz="2400" i="0" spc="50" dirty="0">
                <a:latin typeface="Arial Unicode MS"/>
                <a:cs typeface="Arial Unicode MS"/>
              </a:rPr>
              <a:t>Cuando</a:t>
            </a:r>
            <a:r>
              <a:rPr sz="2400" i="0" spc="25" dirty="0">
                <a:latin typeface="Arial Unicode MS"/>
                <a:cs typeface="Arial Unicode MS"/>
              </a:rPr>
              <a:t> </a:t>
            </a:r>
            <a:r>
              <a:rPr sz="2400" i="0" spc="95" dirty="0">
                <a:latin typeface="Arial Unicode MS"/>
                <a:cs typeface="Arial Unicode MS"/>
              </a:rPr>
              <a:t>ocurre</a:t>
            </a:r>
            <a:r>
              <a:rPr sz="2400" i="0" spc="25" dirty="0">
                <a:latin typeface="Arial Unicode MS"/>
                <a:cs typeface="Arial Unicode MS"/>
              </a:rPr>
              <a:t> </a:t>
            </a:r>
            <a:r>
              <a:rPr sz="2400" i="0" spc="85" dirty="0">
                <a:latin typeface="Arial Unicode MS"/>
                <a:cs typeface="Arial Unicode MS"/>
              </a:rPr>
              <a:t>una</a:t>
            </a:r>
            <a:r>
              <a:rPr sz="2400" i="0" spc="30" dirty="0">
                <a:latin typeface="Arial Unicode MS"/>
                <a:cs typeface="Arial Unicode MS"/>
              </a:rPr>
              <a:t> </a:t>
            </a:r>
            <a:r>
              <a:rPr sz="2400" i="0" dirty="0">
                <a:latin typeface="Arial Unicode MS"/>
                <a:cs typeface="Arial Unicode MS"/>
              </a:rPr>
              <a:t>falla,</a:t>
            </a:r>
            <a:r>
              <a:rPr sz="2400" i="0" spc="25" dirty="0">
                <a:latin typeface="Arial Unicode MS"/>
                <a:cs typeface="Arial Unicode MS"/>
              </a:rPr>
              <a:t> </a:t>
            </a:r>
            <a:r>
              <a:rPr sz="2400" i="0" dirty="0">
                <a:latin typeface="Arial Unicode MS"/>
                <a:cs typeface="Arial Unicode MS"/>
              </a:rPr>
              <a:t>la</a:t>
            </a:r>
            <a:r>
              <a:rPr sz="2400" i="0" spc="25" dirty="0">
                <a:latin typeface="Arial Unicode MS"/>
                <a:cs typeface="Arial Unicode MS"/>
              </a:rPr>
              <a:t> </a:t>
            </a:r>
            <a:r>
              <a:rPr sz="2400" i="0" spc="85" dirty="0">
                <a:latin typeface="Arial Unicode MS"/>
                <a:cs typeface="Arial Unicode MS"/>
              </a:rPr>
              <a:t>corriente,</a:t>
            </a:r>
            <a:r>
              <a:rPr sz="2400" i="0" spc="25" dirty="0">
                <a:latin typeface="Arial Unicode MS"/>
                <a:cs typeface="Arial Unicode MS"/>
              </a:rPr>
              <a:t> </a:t>
            </a:r>
            <a:r>
              <a:rPr sz="2400" i="0" dirty="0">
                <a:latin typeface="Arial Unicode MS"/>
                <a:cs typeface="Arial Unicode MS"/>
              </a:rPr>
              <a:t>el</a:t>
            </a:r>
            <a:r>
              <a:rPr sz="2400" i="0" spc="30" dirty="0">
                <a:latin typeface="Arial Unicode MS"/>
                <a:cs typeface="Arial Unicode MS"/>
              </a:rPr>
              <a:t> </a:t>
            </a:r>
            <a:r>
              <a:rPr sz="2400" i="0" spc="50" dirty="0">
                <a:latin typeface="Arial Unicode MS"/>
                <a:cs typeface="Arial Unicode MS"/>
              </a:rPr>
              <a:t>voltaje,</a:t>
            </a:r>
            <a:r>
              <a:rPr sz="2400" i="0" spc="25" dirty="0">
                <a:latin typeface="Arial Unicode MS"/>
                <a:cs typeface="Arial Unicode MS"/>
              </a:rPr>
              <a:t> </a:t>
            </a:r>
            <a:r>
              <a:rPr sz="2400" i="0" spc="-25" dirty="0">
                <a:latin typeface="Arial Unicode MS"/>
                <a:cs typeface="Arial Unicode MS"/>
              </a:rPr>
              <a:t>la </a:t>
            </a:r>
            <a:r>
              <a:rPr sz="2400" i="0" spc="60" dirty="0">
                <a:latin typeface="Arial Unicode MS"/>
                <a:cs typeface="Arial Unicode MS"/>
              </a:rPr>
              <a:t>frecuencia</a:t>
            </a:r>
            <a:r>
              <a:rPr sz="2400" i="0" spc="10" dirty="0">
                <a:latin typeface="Arial Unicode MS"/>
                <a:cs typeface="Arial Unicode MS"/>
              </a:rPr>
              <a:t> </a:t>
            </a:r>
            <a:r>
              <a:rPr sz="2400" i="0" dirty="0">
                <a:latin typeface="Arial Unicode MS"/>
                <a:cs typeface="Arial Unicode MS"/>
              </a:rPr>
              <a:t>y</a:t>
            </a:r>
            <a:r>
              <a:rPr sz="2400" i="0" spc="15" dirty="0">
                <a:latin typeface="Arial Unicode MS"/>
                <a:cs typeface="Arial Unicode MS"/>
              </a:rPr>
              <a:t> </a:t>
            </a:r>
            <a:r>
              <a:rPr sz="2400" i="0" spc="80" dirty="0">
                <a:latin typeface="Arial Unicode MS"/>
                <a:cs typeface="Arial Unicode MS"/>
              </a:rPr>
              <a:t>otras</a:t>
            </a:r>
            <a:r>
              <a:rPr sz="2400" i="0" spc="10" dirty="0">
                <a:latin typeface="Arial Unicode MS"/>
                <a:cs typeface="Arial Unicode MS"/>
              </a:rPr>
              <a:t> </a:t>
            </a:r>
            <a:r>
              <a:rPr sz="2400" i="0" spc="50" dirty="0">
                <a:latin typeface="Arial Unicode MS"/>
                <a:cs typeface="Arial Unicode MS"/>
              </a:rPr>
              <a:t>variables</a:t>
            </a:r>
            <a:r>
              <a:rPr sz="2400" i="0" spc="10" dirty="0">
                <a:latin typeface="Arial Unicode MS"/>
                <a:cs typeface="Arial Unicode MS"/>
              </a:rPr>
              <a:t> </a:t>
            </a:r>
            <a:r>
              <a:rPr sz="2400" i="0" dirty="0">
                <a:latin typeface="Arial Unicode MS"/>
                <a:cs typeface="Arial Unicode MS"/>
              </a:rPr>
              <a:t>eléctricas</a:t>
            </a:r>
            <a:r>
              <a:rPr sz="2400" i="0" spc="15" dirty="0">
                <a:latin typeface="Arial Unicode MS"/>
                <a:cs typeface="Arial Unicode MS"/>
              </a:rPr>
              <a:t> </a:t>
            </a:r>
            <a:r>
              <a:rPr sz="2400" i="0" dirty="0">
                <a:latin typeface="Arial Unicode MS"/>
                <a:cs typeface="Arial Unicode MS"/>
              </a:rPr>
              <a:t>se</a:t>
            </a:r>
            <a:r>
              <a:rPr sz="2400" i="0" spc="10" dirty="0">
                <a:latin typeface="Arial Unicode MS"/>
                <a:cs typeface="Arial Unicode MS"/>
              </a:rPr>
              <a:t> </a:t>
            </a:r>
            <a:r>
              <a:rPr sz="2400" i="0" spc="105" dirty="0">
                <a:latin typeface="Arial Unicode MS"/>
                <a:cs typeface="Arial Unicode MS"/>
              </a:rPr>
              <a:t>comportan</a:t>
            </a:r>
            <a:r>
              <a:rPr sz="2400" i="0" spc="15" dirty="0">
                <a:latin typeface="Arial Unicode MS"/>
                <a:cs typeface="Arial Unicode MS"/>
              </a:rPr>
              <a:t> </a:t>
            </a:r>
            <a:r>
              <a:rPr sz="2400" i="0" spc="60" dirty="0">
                <a:latin typeface="Arial Unicode MS"/>
                <a:cs typeface="Arial Unicode MS"/>
              </a:rPr>
              <a:t>de</a:t>
            </a:r>
            <a:r>
              <a:rPr sz="2400" i="0" spc="10" dirty="0">
                <a:latin typeface="Arial Unicode MS"/>
                <a:cs typeface="Arial Unicode MS"/>
              </a:rPr>
              <a:t> </a:t>
            </a:r>
            <a:r>
              <a:rPr sz="2400" i="0" spc="60" dirty="0">
                <a:latin typeface="Arial Unicode MS"/>
                <a:cs typeface="Arial Unicode MS"/>
              </a:rPr>
              <a:t>una </a:t>
            </a:r>
            <a:r>
              <a:rPr sz="2400" i="0" spc="90" dirty="0">
                <a:latin typeface="Arial Unicode MS"/>
                <a:cs typeface="Arial Unicode MS"/>
              </a:rPr>
              <a:t>manera</a:t>
            </a:r>
            <a:r>
              <a:rPr sz="2400" i="0" spc="10" dirty="0">
                <a:latin typeface="Arial Unicode MS"/>
                <a:cs typeface="Arial Unicode MS"/>
              </a:rPr>
              <a:t> </a:t>
            </a:r>
            <a:r>
              <a:rPr sz="2400" i="0" spc="55" dirty="0">
                <a:latin typeface="Arial Unicode MS"/>
                <a:cs typeface="Arial Unicode MS"/>
              </a:rPr>
              <a:t>peculiar.</a:t>
            </a:r>
            <a:r>
              <a:rPr sz="2400" i="0" spc="15" dirty="0">
                <a:latin typeface="Arial Unicode MS"/>
                <a:cs typeface="Arial Unicode MS"/>
              </a:rPr>
              <a:t> </a:t>
            </a:r>
            <a:r>
              <a:rPr sz="2400" i="0" dirty="0">
                <a:latin typeface="Arial Unicode MS"/>
                <a:cs typeface="Arial Unicode MS"/>
              </a:rPr>
              <a:t>Por</a:t>
            </a:r>
            <a:r>
              <a:rPr sz="2400" i="0" spc="15" dirty="0">
                <a:latin typeface="Arial Unicode MS"/>
                <a:cs typeface="Arial Unicode MS"/>
              </a:rPr>
              <a:t> </a:t>
            </a:r>
            <a:r>
              <a:rPr sz="2400" i="0" spc="65" dirty="0">
                <a:latin typeface="Arial Unicode MS"/>
                <a:cs typeface="Arial Unicode MS"/>
              </a:rPr>
              <a:t>ejemplo: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1817" y="2932535"/>
            <a:ext cx="8082915" cy="35595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corriente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aumenta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repentinamente</a:t>
            </a:r>
            <a:endParaRPr sz="2400" dirty="0">
              <a:latin typeface="Arial Unicode MS"/>
              <a:cs typeface="Arial Unicode MS"/>
            </a:endParaRPr>
          </a:p>
          <a:p>
            <a:pPr marL="50800">
              <a:lnSpc>
                <a:spcPct val="100000"/>
              </a:lnSpc>
              <a:spcBef>
                <a:spcPts val="1410"/>
              </a:spcBef>
            </a:pPr>
            <a:r>
              <a:rPr sz="2400" spc="-2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400" spc="-50" dirty="0">
                <a:latin typeface="Arial Unicode MS"/>
                <a:cs typeface="Arial Unicode MS"/>
              </a:rPr>
              <a:t>El</a:t>
            </a:r>
            <a:r>
              <a:rPr sz="2400" spc="7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voltaje</a:t>
            </a:r>
            <a:r>
              <a:rPr sz="2400" spc="7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disminuye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repentinamente</a:t>
            </a:r>
            <a:endParaRPr sz="2400" dirty="0">
              <a:latin typeface="Arial Unicode MS"/>
              <a:cs typeface="Arial Unicode MS"/>
            </a:endParaRPr>
          </a:p>
          <a:p>
            <a:pPr marL="12700" marR="9525" indent="7620">
              <a:lnSpc>
                <a:spcPct val="112000"/>
              </a:lnSpc>
              <a:spcBef>
                <a:spcPts val="1710"/>
              </a:spcBef>
            </a:pP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relés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pueden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120" dirty="0">
                <a:latin typeface="Arial Unicode MS"/>
                <a:cs typeface="Arial Unicode MS"/>
              </a:rPr>
              <a:t>medir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corrientes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voltajes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detectar </a:t>
            </a:r>
            <a:r>
              <a:rPr sz="2400" spc="85" dirty="0">
                <a:latin typeface="Arial Unicode MS"/>
                <a:cs typeface="Arial Unicode MS"/>
              </a:rPr>
              <a:t>que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hay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dirty="0" smtClean="0">
                <a:latin typeface="Arial Unicode MS"/>
                <a:cs typeface="Arial Unicode MS"/>
              </a:rPr>
              <a:t>un</a:t>
            </a:r>
            <a:r>
              <a:rPr lang="es-ES" sz="2400" dirty="0" smtClean="0">
                <a:latin typeface="Arial Unicode MS"/>
                <a:cs typeface="Arial Unicode MS"/>
              </a:rPr>
              <a:t> a </a:t>
            </a:r>
            <a:r>
              <a:rPr sz="2400" i="1" dirty="0" err="1" smtClean="0">
                <a:latin typeface="Trebuchet MS"/>
                <a:cs typeface="Trebuchet MS"/>
              </a:rPr>
              <a:t>sobrecorriente</a:t>
            </a:r>
            <a:r>
              <a:rPr sz="2400" dirty="0">
                <a:latin typeface="Arial Unicode MS"/>
                <a:cs typeface="Arial Unicode MS"/>
              </a:rPr>
              <a:t>,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spc="95" dirty="0">
                <a:latin typeface="Arial Unicode MS"/>
                <a:cs typeface="Arial Unicode MS"/>
              </a:rPr>
              <a:t>o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dirty="0" smtClean="0">
                <a:latin typeface="Arial Unicode MS"/>
                <a:cs typeface="Arial Unicode MS"/>
              </a:rPr>
              <a:t>un</a:t>
            </a:r>
            <a:r>
              <a:rPr lang="es-ES" sz="2400" dirty="0" smtClean="0">
                <a:latin typeface="Arial Unicode MS"/>
                <a:cs typeface="Arial Unicode MS"/>
              </a:rPr>
              <a:t> </a:t>
            </a:r>
            <a:r>
              <a:rPr sz="2400" i="1" dirty="0" err="1" smtClean="0">
                <a:latin typeface="Trebuchet MS"/>
                <a:cs typeface="Trebuchet MS"/>
              </a:rPr>
              <a:t>bajo</a:t>
            </a:r>
            <a:r>
              <a:rPr sz="2400" i="1" spc="-40" dirty="0" smtClean="0">
                <a:latin typeface="Trebuchet MS"/>
                <a:cs typeface="Trebuchet MS"/>
              </a:rPr>
              <a:t> </a:t>
            </a:r>
            <a:r>
              <a:rPr sz="2400" i="1" spc="-70" dirty="0">
                <a:latin typeface="Trebuchet MS"/>
                <a:cs typeface="Trebuchet MS"/>
              </a:rPr>
              <a:t>voltaje</a:t>
            </a:r>
            <a:r>
              <a:rPr sz="2400" spc="-70" dirty="0">
                <a:latin typeface="Arial Unicode MS"/>
                <a:cs typeface="Arial Unicode MS"/>
              </a:rPr>
              <a:t>,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sz="2400" spc="45" dirty="0" smtClean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una </a:t>
            </a:r>
            <a:r>
              <a:rPr sz="2400" spc="75" dirty="0">
                <a:latin typeface="Arial Unicode MS"/>
                <a:cs typeface="Arial Unicode MS"/>
              </a:rPr>
              <a:t>combinación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de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ambos</a:t>
            </a:r>
            <a:endParaRPr sz="2400" dirty="0">
              <a:latin typeface="Arial Unicode MS"/>
              <a:cs typeface="Arial Unicode MS"/>
            </a:endParaRPr>
          </a:p>
          <a:p>
            <a:pPr marL="12700" marR="5080" indent="7620">
              <a:lnSpc>
                <a:spcPct val="132700"/>
              </a:lnSpc>
              <a:spcBef>
                <a:spcPts val="1330"/>
              </a:spcBef>
            </a:pPr>
            <a:r>
              <a:rPr sz="2400" spc="55" dirty="0">
                <a:latin typeface="Arial Unicode MS"/>
                <a:cs typeface="Arial Unicode MS"/>
              </a:rPr>
              <a:t>Muchos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otros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principios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detección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95" dirty="0">
                <a:latin typeface="Arial Unicode MS"/>
                <a:cs typeface="Arial Unicode MS"/>
              </a:rPr>
              <a:t>determinan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diseño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relés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protecció</a:t>
            </a:r>
            <a:r>
              <a:rPr sz="2800" spc="60" dirty="0">
                <a:latin typeface="Arial Unicode MS"/>
                <a:cs typeface="Arial Unicode MS"/>
              </a:rPr>
              <a:t>n</a:t>
            </a:r>
            <a:endParaRPr sz="28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377697"/>
            <a:ext cx="664575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0" spc="-85" dirty="0">
                <a:solidFill>
                  <a:srgbClr val="0C0C0C"/>
                </a:solidFill>
                <a:latin typeface="Arial Unicode MS"/>
                <a:cs typeface="Arial Unicode MS"/>
              </a:rPr>
              <a:t>PRINCIPALES</a:t>
            </a:r>
            <a:r>
              <a:rPr sz="2400" b="1" i="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400" b="1" i="0" spc="-80" dirty="0">
                <a:solidFill>
                  <a:srgbClr val="0C0C0C"/>
                </a:solidFill>
                <a:latin typeface="Arial Unicode MS"/>
                <a:cs typeface="Arial Unicode MS"/>
              </a:rPr>
              <a:t>REQUISITOS</a:t>
            </a:r>
            <a:r>
              <a:rPr sz="2400" b="1" i="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400" b="1" i="0" spc="-114" dirty="0">
                <a:solidFill>
                  <a:srgbClr val="0C0C0C"/>
                </a:solidFill>
                <a:latin typeface="Arial Unicode MS"/>
                <a:cs typeface="Arial Unicode MS"/>
              </a:rPr>
              <a:t>DE</a:t>
            </a:r>
            <a:r>
              <a:rPr sz="2400" b="1" i="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400" b="1" i="0" spc="-75" dirty="0">
                <a:solidFill>
                  <a:srgbClr val="0C0C0C"/>
                </a:solidFill>
                <a:latin typeface="Arial Unicode MS"/>
                <a:cs typeface="Arial Unicode MS"/>
              </a:rPr>
              <a:t>PROTECCIÓN</a:t>
            </a:r>
            <a:endParaRPr sz="2400" b="1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41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8306" y="1064387"/>
            <a:ext cx="5441493" cy="5185393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2000" spc="-10" dirty="0">
                <a:latin typeface="Arial Unicode MS"/>
                <a:cs typeface="Arial Unicode MS"/>
              </a:rPr>
              <a:t>Fiabilidad</a:t>
            </a:r>
            <a:endParaRPr sz="2000" dirty="0">
              <a:latin typeface="Arial Unicode MS"/>
              <a:cs typeface="Arial Unicode MS"/>
            </a:endParaRPr>
          </a:p>
          <a:p>
            <a:pPr marL="42545">
              <a:lnSpc>
                <a:spcPct val="100000"/>
              </a:lnSpc>
              <a:spcBef>
                <a:spcPts val="335"/>
              </a:spcBef>
            </a:pPr>
            <a:r>
              <a:rPr sz="2000" spc="-4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spc="-10" dirty="0">
                <a:latin typeface="Arial Unicode MS"/>
                <a:cs typeface="Arial Unicode MS"/>
              </a:rPr>
              <a:t>Confianza</a:t>
            </a:r>
            <a:endParaRPr sz="2000" dirty="0">
              <a:latin typeface="Arial Unicode MS"/>
              <a:cs typeface="Arial Unicode MS"/>
            </a:endParaRPr>
          </a:p>
          <a:p>
            <a:pPr marL="42545">
              <a:lnSpc>
                <a:spcPct val="100000"/>
              </a:lnSpc>
              <a:spcBef>
                <a:spcPts val="1135"/>
              </a:spcBef>
            </a:pPr>
            <a:r>
              <a:rPr sz="2000"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spc="-10" dirty="0">
                <a:latin typeface="Arial Unicode MS"/>
                <a:cs typeface="Arial Unicode MS"/>
              </a:rPr>
              <a:t>Seguridad</a:t>
            </a:r>
            <a:endParaRPr sz="20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Arial Unicode MS"/>
                <a:cs typeface="Arial Unicode MS"/>
              </a:rPr>
              <a:t>Selectividad</a:t>
            </a:r>
            <a:endParaRPr sz="20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Arial Unicode MS"/>
                <a:cs typeface="Arial Unicode MS"/>
              </a:rPr>
              <a:t>Velocidad</a:t>
            </a:r>
            <a:endParaRPr sz="2000" dirty="0">
              <a:latin typeface="Arial Unicode MS"/>
              <a:cs typeface="Arial Unicode MS"/>
            </a:endParaRPr>
          </a:p>
          <a:p>
            <a:pPr marL="42545">
              <a:lnSpc>
                <a:spcPct val="100000"/>
              </a:lnSpc>
              <a:spcBef>
                <a:spcPts val="1445"/>
              </a:spcBef>
            </a:pPr>
            <a:r>
              <a:rPr sz="2000" spc="-25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Estabilidad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sistema</a:t>
            </a:r>
            <a:endParaRPr sz="2000" dirty="0">
              <a:latin typeface="Arial Unicode MS"/>
              <a:cs typeface="Arial Unicode MS"/>
            </a:endParaRPr>
          </a:p>
          <a:p>
            <a:pPr marL="42545">
              <a:lnSpc>
                <a:spcPct val="100000"/>
              </a:lnSpc>
              <a:spcBef>
                <a:spcPts val="625"/>
              </a:spcBef>
            </a:pPr>
            <a:r>
              <a:rPr sz="2000" spc="-40" dirty="0" smtClean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lang="es-ES" sz="2000" spc="60" dirty="0" smtClean="0">
                <a:latin typeface="Arial Unicode MS"/>
                <a:cs typeface="Arial Unicode MS"/>
              </a:rPr>
              <a:t>D</a:t>
            </a:r>
            <a:r>
              <a:rPr sz="2000" spc="60" dirty="0" err="1" smtClean="0">
                <a:latin typeface="Arial Unicode MS"/>
                <a:cs typeface="Arial Unicode MS"/>
              </a:rPr>
              <a:t>años</a:t>
            </a:r>
            <a:r>
              <a:rPr sz="2000" spc="1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10" dirty="0">
                <a:latin typeface="Arial Unicode MS"/>
                <a:cs typeface="Arial Unicode MS"/>
              </a:rPr>
              <a:t> </a:t>
            </a:r>
            <a:r>
              <a:rPr sz="2000" spc="90" dirty="0">
                <a:latin typeface="Arial Unicode MS"/>
                <a:cs typeface="Arial Unicode MS"/>
              </a:rPr>
              <a:t>equipo</a:t>
            </a:r>
            <a:endParaRPr sz="2000" dirty="0">
              <a:latin typeface="Arial Unicode MS"/>
              <a:cs typeface="Arial Unicode MS"/>
            </a:endParaRPr>
          </a:p>
          <a:p>
            <a:pPr marL="42545">
              <a:lnSpc>
                <a:spcPct val="100000"/>
              </a:lnSpc>
              <a:spcBef>
                <a:spcPts val="1235"/>
              </a:spcBef>
            </a:pPr>
            <a:r>
              <a:rPr sz="2000" spc="-2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Calidad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energía</a:t>
            </a:r>
            <a:endParaRPr sz="20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Arial Unicode MS"/>
                <a:cs typeface="Arial Unicode MS"/>
              </a:rPr>
              <a:t>Sensibilidad</a:t>
            </a:r>
            <a:endParaRPr sz="2000" dirty="0">
              <a:latin typeface="Arial Unicode MS"/>
              <a:cs typeface="Arial Unicode MS"/>
            </a:endParaRPr>
          </a:p>
          <a:p>
            <a:pPr marL="42545">
              <a:lnSpc>
                <a:spcPct val="100000"/>
              </a:lnSpc>
              <a:spcBef>
                <a:spcPts val="940"/>
              </a:spcBef>
            </a:pPr>
            <a:r>
              <a:rPr sz="2000" spc="-30" dirty="0" smtClean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lang="es-ES" sz="2000" spc="-30" dirty="0" smtClean="0">
                <a:solidFill>
                  <a:schemeClr val="tx1"/>
                </a:solidFill>
                <a:latin typeface="Arial Unicode MS"/>
                <a:cs typeface="Arial Unicode MS"/>
              </a:rPr>
              <a:t>F</a:t>
            </a:r>
            <a:r>
              <a:rPr sz="2000" dirty="0" err="1" smtClean="0">
                <a:solidFill>
                  <a:schemeClr val="tx1"/>
                </a:solidFill>
                <a:latin typeface="Arial Unicode MS"/>
                <a:cs typeface="Arial Unicode MS"/>
              </a:rPr>
              <a:t>allas</a:t>
            </a:r>
            <a:r>
              <a:rPr sz="2000" spc="35" dirty="0" smtClean="0">
                <a:solidFill>
                  <a:schemeClr val="tx1"/>
                </a:solidFill>
                <a:latin typeface="Arial Unicode MS"/>
                <a:cs typeface="Arial Unicode MS"/>
              </a:rPr>
              <a:t> </a:t>
            </a:r>
            <a:r>
              <a:rPr sz="2000" spc="50" dirty="0">
                <a:solidFill>
                  <a:schemeClr val="tx1"/>
                </a:solidFill>
                <a:latin typeface="Arial Unicode MS"/>
                <a:cs typeface="Arial Unicode MS"/>
              </a:rPr>
              <a:t>de</a:t>
            </a:r>
            <a:r>
              <a:rPr sz="2000" spc="40" dirty="0">
                <a:solidFill>
                  <a:schemeClr val="tx1"/>
                </a:solidFill>
                <a:latin typeface="Arial Unicode MS"/>
                <a:cs typeface="Arial Unicode MS"/>
              </a:rPr>
              <a:t> </a:t>
            </a:r>
            <a:r>
              <a:rPr sz="2000" spc="50" dirty="0">
                <a:solidFill>
                  <a:schemeClr val="tx1"/>
                </a:solidFill>
                <a:latin typeface="Arial Unicode MS"/>
                <a:cs typeface="Arial Unicode MS"/>
              </a:rPr>
              <a:t>alta</a:t>
            </a:r>
            <a:r>
              <a:rPr sz="2000" spc="35" dirty="0">
                <a:solidFill>
                  <a:schemeClr val="tx1"/>
                </a:solidFill>
                <a:latin typeface="Arial Unicode MS"/>
                <a:cs typeface="Arial Unicode MS"/>
              </a:rPr>
              <a:t> </a:t>
            </a:r>
            <a:r>
              <a:rPr sz="2000" spc="45" dirty="0">
                <a:solidFill>
                  <a:schemeClr val="tx1"/>
                </a:solidFill>
                <a:latin typeface="Arial Unicode MS"/>
                <a:cs typeface="Arial Unicode MS"/>
              </a:rPr>
              <a:t>impedancia</a:t>
            </a:r>
            <a:endParaRPr sz="2000" dirty="0">
              <a:solidFill>
                <a:schemeClr val="tx1"/>
              </a:solidFill>
              <a:latin typeface="Arial Unicode MS"/>
              <a:cs typeface="Arial Unicode MS"/>
            </a:endParaRPr>
          </a:p>
          <a:p>
            <a:pPr marL="42545">
              <a:lnSpc>
                <a:spcPct val="100000"/>
              </a:lnSpc>
              <a:spcBef>
                <a:spcPts val="830"/>
              </a:spcBef>
            </a:pPr>
            <a:r>
              <a:rPr sz="2000" spc="-35" dirty="0">
                <a:solidFill>
                  <a:schemeClr val="tx1"/>
                </a:solidFill>
                <a:latin typeface="Arial Unicode MS"/>
                <a:cs typeface="Arial Unicode MS"/>
              </a:rPr>
              <a:t>-</a:t>
            </a:r>
            <a:r>
              <a:rPr sz="2000" dirty="0">
                <a:solidFill>
                  <a:schemeClr val="tx1"/>
                </a:solidFill>
                <a:latin typeface="Arial Unicode MS"/>
                <a:cs typeface="Arial Unicode MS"/>
              </a:rPr>
              <a:t>Generación</a:t>
            </a:r>
            <a:r>
              <a:rPr sz="2000" spc="380" dirty="0">
                <a:solidFill>
                  <a:schemeClr val="tx1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Arial Unicode MS"/>
                <a:cs typeface="Arial Unicode MS"/>
              </a:rPr>
              <a:t>dispersa</a:t>
            </a:r>
            <a:endParaRPr sz="2000" dirty="0">
              <a:solidFill>
                <a:schemeClr val="tx1"/>
              </a:solidFill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90412" y="2358478"/>
            <a:ext cx="2329180" cy="29209"/>
          </a:xfrm>
          <a:custGeom>
            <a:avLst/>
            <a:gdLst/>
            <a:ahLst/>
            <a:cxnLst/>
            <a:rect l="l" t="t" r="r" b="b"/>
            <a:pathLst>
              <a:path w="2329179" h="29210">
                <a:moveTo>
                  <a:pt x="2322252" y="0"/>
                </a:moveTo>
                <a:lnTo>
                  <a:pt x="14459" y="0"/>
                </a:lnTo>
                <a:lnTo>
                  <a:pt x="6572" y="0"/>
                </a:lnTo>
                <a:lnTo>
                  <a:pt x="0" y="6597"/>
                </a:lnTo>
                <a:lnTo>
                  <a:pt x="0" y="22577"/>
                </a:lnTo>
                <a:lnTo>
                  <a:pt x="6572" y="29028"/>
                </a:lnTo>
                <a:lnTo>
                  <a:pt x="2322252" y="29028"/>
                </a:lnTo>
                <a:lnTo>
                  <a:pt x="2328679" y="22577"/>
                </a:lnTo>
                <a:lnTo>
                  <a:pt x="2328679" y="6597"/>
                </a:lnTo>
                <a:lnTo>
                  <a:pt x="23222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58070" y="2358478"/>
            <a:ext cx="528320" cy="29209"/>
          </a:xfrm>
          <a:custGeom>
            <a:avLst/>
            <a:gdLst/>
            <a:ahLst/>
            <a:cxnLst/>
            <a:rect l="l" t="t" r="r" b="b"/>
            <a:pathLst>
              <a:path w="528319" h="29210">
                <a:moveTo>
                  <a:pt x="521805" y="0"/>
                </a:moveTo>
                <a:lnTo>
                  <a:pt x="14503" y="0"/>
                </a:lnTo>
                <a:lnTo>
                  <a:pt x="6499" y="0"/>
                </a:lnTo>
                <a:lnTo>
                  <a:pt x="0" y="6597"/>
                </a:lnTo>
                <a:lnTo>
                  <a:pt x="0" y="22577"/>
                </a:lnTo>
                <a:lnTo>
                  <a:pt x="6499" y="29028"/>
                </a:lnTo>
                <a:lnTo>
                  <a:pt x="521805" y="29028"/>
                </a:lnTo>
                <a:lnTo>
                  <a:pt x="528305" y="22577"/>
                </a:lnTo>
                <a:lnTo>
                  <a:pt x="528305" y="6597"/>
                </a:lnTo>
                <a:lnTo>
                  <a:pt x="521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72842" y="2358478"/>
            <a:ext cx="304165" cy="29209"/>
          </a:xfrm>
          <a:custGeom>
            <a:avLst/>
            <a:gdLst/>
            <a:ahLst/>
            <a:cxnLst/>
            <a:rect l="l" t="t" r="r" b="b"/>
            <a:pathLst>
              <a:path w="304164" h="29210">
                <a:moveTo>
                  <a:pt x="297000" y="0"/>
                </a:moveTo>
                <a:lnTo>
                  <a:pt x="14503" y="0"/>
                </a:lnTo>
                <a:lnTo>
                  <a:pt x="6484" y="0"/>
                </a:lnTo>
                <a:lnTo>
                  <a:pt x="0" y="6597"/>
                </a:lnTo>
                <a:lnTo>
                  <a:pt x="0" y="22577"/>
                </a:lnTo>
                <a:lnTo>
                  <a:pt x="6484" y="29028"/>
                </a:lnTo>
                <a:lnTo>
                  <a:pt x="297000" y="29028"/>
                </a:lnTo>
                <a:lnTo>
                  <a:pt x="303572" y="22577"/>
                </a:lnTo>
                <a:lnTo>
                  <a:pt x="303572" y="6597"/>
                </a:lnTo>
                <a:lnTo>
                  <a:pt x="297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2885" y="5049177"/>
            <a:ext cx="503555" cy="29209"/>
          </a:xfrm>
          <a:custGeom>
            <a:avLst/>
            <a:gdLst/>
            <a:ahLst/>
            <a:cxnLst/>
            <a:rect l="l" t="t" r="r" b="b"/>
            <a:pathLst>
              <a:path w="503555" h="29210">
                <a:moveTo>
                  <a:pt x="496962" y="0"/>
                </a:moveTo>
                <a:lnTo>
                  <a:pt x="14503" y="0"/>
                </a:lnTo>
                <a:lnTo>
                  <a:pt x="6499" y="0"/>
                </a:lnTo>
                <a:lnTo>
                  <a:pt x="0" y="6480"/>
                </a:lnTo>
                <a:lnTo>
                  <a:pt x="0" y="22489"/>
                </a:lnTo>
                <a:lnTo>
                  <a:pt x="6499" y="28984"/>
                </a:lnTo>
                <a:lnTo>
                  <a:pt x="496962" y="28984"/>
                </a:lnTo>
                <a:lnTo>
                  <a:pt x="503446" y="22489"/>
                </a:lnTo>
                <a:lnTo>
                  <a:pt x="503446" y="6480"/>
                </a:lnTo>
                <a:lnTo>
                  <a:pt x="496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42799" y="5049178"/>
            <a:ext cx="334010" cy="29209"/>
          </a:xfrm>
          <a:custGeom>
            <a:avLst/>
            <a:gdLst/>
            <a:ahLst/>
            <a:cxnLst/>
            <a:rect l="l" t="t" r="r" b="b"/>
            <a:pathLst>
              <a:path w="334010" h="29210">
                <a:moveTo>
                  <a:pt x="327043" y="0"/>
                </a:moveTo>
                <a:lnTo>
                  <a:pt x="14503" y="0"/>
                </a:lnTo>
                <a:lnTo>
                  <a:pt x="6484" y="0"/>
                </a:lnTo>
                <a:lnTo>
                  <a:pt x="0" y="6480"/>
                </a:lnTo>
                <a:lnTo>
                  <a:pt x="0" y="22489"/>
                </a:lnTo>
                <a:lnTo>
                  <a:pt x="6484" y="28984"/>
                </a:lnTo>
                <a:lnTo>
                  <a:pt x="327043" y="28984"/>
                </a:lnTo>
                <a:lnTo>
                  <a:pt x="333615" y="22489"/>
                </a:lnTo>
                <a:lnTo>
                  <a:pt x="333615" y="6480"/>
                </a:lnTo>
                <a:lnTo>
                  <a:pt x="327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74083" y="2358478"/>
            <a:ext cx="763905" cy="29209"/>
          </a:xfrm>
          <a:custGeom>
            <a:avLst/>
            <a:gdLst/>
            <a:ahLst/>
            <a:cxnLst/>
            <a:rect l="l" t="t" r="r" b="b"/>
            <a:pathLst>
              <a:path w="763904" h="29210">
                <a:moveTo>
                  <a:pt x="756995" y="0"/>
                </a:moveTo>
                <a:lnTo>
                  <a:pt x="14605" y="0"/>
                </a:lnTo>
                <a:lnTo>
                  <a:pt x="6572" y="0"/>
                </a:lnTo>
                <a:lnTo>
                  <a:pt x="0" y="6597"/>
                </a:lnTo>
                <a:lnTo>
                  <a:pt x="0" y="22577"/>
                </a:lnTo>
                <a:lnTo>
                  <a:pt x="6572" y="29028"/>
                </a:lnTo>
                <a:lnTo>
                  <a:pt x="756995" y="29028"/>
                </a:lnTo>
                <a:lnTo>
                  <a:pt x="763568" y="22577"/>
                </a:lnTo>
                <a:lnTo>
                  <a:pt x="763568" y="6597"/>
                </a:lnTo>
                <a:lnTo>
                  <a:pt x="7569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02126" y="5058488"/>
            <a:ext cx="716280" cy="29209"/>
          </a:xfrm>
          <a:custGeom>
            <a:avLst/>
            <a:gdLst/>
            <a:ahLst/>
            <a:cxnLst/>
            <a:rect l="l" t="t" r="r" b="b"/>
            <a:pathLst>
              <a:path w="716279" h="29210">
                <a:moveTo>
                  <a:pt x="709236" y="0"/>
                </a:moveTo>
                <a:lnTo>
                  <a:pt x="14459" y="0"/>
                </a:lnTo>
                <a:lnTo>
                  <a:pt x="6426" y="0"/>
                </a:lnTo>
                <a:lnTo>
                  <a:pt x="0" y="6494"/>
                </a:lnTo>
                <a:lnTo>
                  <a:pt x="0" y="22504"/>
                </a:lnTo>
                <a:lnTo>
                  <a:pt x="6426" y="28999"/>
                </a:lnTo>
                <a:lnTo>
                  <a:pt x="709236" y="28999"/>
                </a:lnTo>
                <a:lnTo>
                  <a:pt x="715808" y="22504"/>
                </a:lnTo>
                <a:lnTo>
                  <a:pt x="715808" y="6494"/>
                </a:lnTo>
                <a:lnTo>
                  <a:pt x="709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73629" y="2104846"/>
            <a:ext cx="619760" cy="1487170"/>
          </a:xfrm>
          <a:custGeom>
            <a:avLst/>
            <a:gdLst/>
            <a:ahLst/>
            <a:cxnLst/>
            <a:rect l="l" t="t" r="r" b="b"/>
            <a:pathLst>
              <a:path w="619760" h="1487170">
                <a:moveTo>
                  <a:pt x="619417" y="260235"/>
                </a:moveTo>
                <a:lnTo>
                  <a:pt x="612990" y="253631"/>
                </a:lnTo>
                <a:lnTo>
                  <a:pt x="338696" y="253631"/>
                </a:lnTo>
                <a:lnTo>
                  <a:pt x="338696" y="14516"/>
                </a:lnTo>
                <a:lnTo>
                  <a:pt x="338696" y="6604"/>
                </a:lnTo>
                <a:lnTo>
                  <a:pt x="332270" y="0"/>
                </a:lnTo>
                <a:lnTo>
                  <a:pt x="316204" y="0"/>
                </a:lnTo>
                <a:lnTo>
                  <a:pt x="309778" y="6604"/>
                </a:lnTo>
                <a:lnTo>
                  <a:pt x="309778" y="253631"/>
                </a:lnTo>
                <a:lnTo>
                  <a:pt x="14452" y="253631"/>
                </a:lnTo>
                <a:lnTo>
                  <a:pt x="6565" y="253631"/>
                </a:lnTo>
                <a:lnTo>
                  <a:pt x="0" y="260235"/>
                </a:lnTo>
                <a:lnTo>
                  <a:pt x="0" y="276212"/>
                </a:lnTo>
                <a:lnTo>
                  <a:pt x="6565" y="282663"/>
                </a:lnTo>
                <a:lnTo>
                  <a:pt x="309778" y="282663"/>
                </a:lnTo>
                <a:lnTo>
                  <a:pt x="309778" y="1480159"/>
                </a:lnTo>
                <a:lnTo>
                  <a:pt x="316204" y="1486763"/>
                </a:lnTo>
                <a:lnTo>
                  <a:pt x="332270" y="1486763"/>
                </a:lnTo>
                <a:lnTo>
                  <a:pt x="338696" y="1480159"/>
                </a:lnTo>
                <a:lnTo>
                  <a:pt x="338696" y="282663"/>
                </a:lnTo>
                <a:lnTo>
                  <a:pt x="612990" y="282663"/>
                </a:lnTo>
                <a:lnTo>
                  <a:pt x="619417" y="276212"/>
                </a:lnTo>
                <a:lnTo>
                  <a:pt x="619417" y="2602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58148" y="3873093"/>
            <a:ext cx="619760" cy="1597025"/>
          </a:xfrm>
          <a:custGeom>
            <a:avLst/>
            <a:gdLst/>
            <a:ahLst/>
            <a:cxnLst/>
            <a:rect l="l" t="t" r="r" b="b"/>
            <a:pathLst>
              <a:path w="619760" h="1597025">
                <a:moveTo>
                  <a:pt x="619417" y="1191895"/>
                </a:moveTo>
                <a:lnTo>
                  <a:pt x="612990" y="1185405"/>
                </a:lnTo>
                <a:lnTo>
                  <a:pt x="354177" y="1185405"/>
                </a:lnTo>
                <a:lnTo>
                  <a:pt x="354177" y="14516"/>
                </a:lnTo>
                <a:lnTo>
                  <a:pt x="354177" y="6591"/>
                </a:lnTo>
                <a:lnTo>
                  <a:pt x="347751" y="0"/>
                </a:lnTo>
                <a:lnTo>
                  <a:pt x="331685" y="0"/>
                </a:lnTo>
                <a:lnTo>
                  <a:pt x="325259" y="6591"/>
                </a:lnTo>
                <a:lnTo>
                  <a:pt x="325259" y="1185405"/>
                </a:lnTo>
                <a:lnTo>
                  <a:pt x="288747" y="1185405"/>
                </a:lnTo>
                <a:lnTo>
                  <a:pt x="280708" y="1185405"/>
                </a:lnTo>
                <a:lnTo>
                  <a:pt x="272681" y="1185405"/>
                </a:lnTo>
                <a:lnTo>
                  <a:pt x="14452" y="1185405"/>
                </a:lnTo>
                <a:lnTo>
                  <a:pt x="6426" y="1185405"/>
                </a:lnTo>
                <a:lnTo>
                  <a:pt x="0" y="1191895"/>
                </a:lnTo>
                <a:lnTo>
                  <a:pt x="0" y="1207909"/>
                </a:lnTo>
                <a:lnTo>
                  <a:pt x="6426" y="1214399"/>
                </a:lnTo>
                <a:lnTo>
                  <a:pt x="272681" y="1214399"/>
                </a:lnTo>
                <a:lnTo>
                  <a:pt x="288747" y="1214399"/>
                </a:lnTo>
                <a:lnTo>
                  <a:pt x="325259" y="1214399"/>
                </a:lnTo>
                <a:lnTo>
                  <a:pt x="325259" y="1589913"/>
                </a:lnTo>
                <a:lnTo>
                  <a:pt x="331685" y="1596402"/>
                </a:lnTo>
                <a:lnTo>
                  <a:pt x="347751" y="1596402"/>
                </a:lnTo>
                <a:lnTo>
                  <a:pt x="354177" y="1589913"/>
                </a:lnTo>
                <a:lnTo>
                  <a:pt x="354177" y="1214399"/>
                </a:lnTo>
                <a:lnTo>
                  <a:pt x="612990" y="1214399"/>
                </a:lnTo>
                <a:lnTo>
                  <a:pt x="619417" y="1207909"/>
                </a:lnTo>
                <a:lnTo>
                  <a:pt x="619417" y="1191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00825" y="2104846"/>
            <a:ext cx="588645" cy="1487170"/>
          </a:xfrm>
          <a:custGeom>
            <a:avLst/>
            <a:gdLst/>
            <a:ahLst/>
            <a:cxnLst/>
            <a:rect l="l" t="t" r="r" b="b"/>
            <a:pathLst>
              <a:path w="588645" h="1487170">
                <a:moveTo>
                  <a:pt x="588441" y="260235"/>
                </a:moveTo>
                <a:lnTo>
                  <a:pt x="581875" y="253631"/>
                </a:lnTo>
                <a:lnTo>
                  <a:pt x="316052" y="253631"/>
                </a:lnTo>
                <a:lnTo>
                  <a:pt x="316052" y="14516"/>
                </a:lnTo>
                <a:lnTo>
                  <a:pt x="316052" y="6604"/>
                </a:lnTo>
                <a:lnTo>
                  <a:pt x="309486" y="0"/>
                </a:lnTo>
                <a:lnTo>
                  <a:pt x="293420" y="0"/>
                </a:lnTo>
                <a:lnTo>
                  <a:pt x="286994" y="6604"/>
                </a:lnTo>
                <a:lnTo>
                  <a:pt x="286994" y="253631"/>
                </a:lnTo>
                <a:lnTo>
                  <a:pt x="14605" y="253631"/>
                </a:lnTo>
                <a:lnTo>
                  <a:pt x="6565" y="253631"/>
                </a:lnTo>
                <a:lnTo>
                  <a:pt x="0" y="260235"/>
                </a:lnTo>
                <a:lnTo>
                  <a:pt x="0" y="276212"/>
                </a:lnTo>
                <a:lnTo>
                  <a:pt x="6565" y="282663"/>
                </a:lnTo>
                <a:lnTo>
                  <a:pt x="286994" y="282663"/>
                </a:lnTo>
                <a:lnTo>
                  <a:pt x="286994" y="1480159"/>
                </a:lnTo>
                <a:lnTo>
                  <a:pt x="293420" y="1486763"/>
                </a:lnTo>
                <a:lnTo>
                  <a:pt x="309486" y="1486763"/>
                </a:lnTo>
                <a:lnTo>
                  <a:pt x="316052" y="1480159"/>
                </a:lnTo>
                <a:lnTo>
                  <a:pt x="316052" y="282663"/>
                </a:lnTo>
                <a:lnTo>
                  <a:pt x="581875" y="282663"/>
                </a:lnTo>
                <a:lnTo>
                  <a:pt x="588441" y="276212"/>
                </a:lnTo>
                <a:lnTo>
                  <a:pt x="588441" y="2602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69863" y="3904170"/>
            <a:ext cx="650875" cy="1565910"/>
          </a:xfrm>
          <a:custGeom>
            <a:avLst/>
            <a:gdLst/>
            <a:ahLst/>
            <a:cxnLst/>
            <a:rect l="l" t="t" r="r" b="b"/>
            <a:pathLst>
              <a:path w="650875" h="1565910">
                <a:moveTo>
                  <a:pt x="650519" y="1160818"/>
                </a:moveTo>
                <a:lnTo>
                  <a:pt x="643940" y="1154328"/>
                </a:lnTo>
                <a:lnTo>
                  <a:pt x="347014" y="1154328"/>
                </a:lnTo>
                <a:lnTo>
                  <a:pt x="347014" y="14516"/>
                </a:lnTo>
                <a:lnTo>
                  <a:pt x="347014" y="6451"/>
                </a:lnTo>
                <a:lnTo>
                  <a:pt x="340448" y="0"/>
                </a:lnTo>
                <a:lnTo>
                  <a:pt x="324383" y="0"/>
                </a:lnTo>
                <a:lnTo>
                  <a:pt x="317957" y="6451"/>
                </a:lnTo>
                <a:lnTo>
                  <a:pt x="317957" y="1154328"/>
                </a:lnTo>
                <a:lnTo>
                  <a:pt x="280416" y="1154328"/>
                </a:lnTo>
                <a:lnTo>
                  <a:pt x="272389" y="1154328"/>
                </a:lnTo>
                <a:lnTo>
                  <a:pt x="264350" y="1154328"/>
                </a:lnTo>
                <a:lnTo>
                  <a:pt x="14452" y="1154328"/>
                </a:lnTo>
                <a:lnTo>
                  <a:pt x="6426" y="1154328"/>
                </a:lnTo>
                <a:lnTo>
                  <a:pt x="0" y="1160818"/>
                </a:lnTo>
                <a:lnTo>
                  <a:pt x="0" y="1176832"/>
                </a:lnTo>
                <a:lnTo>
                  <a:pt x="6426" y="1183322"/>
                </a:lnTo>
                <a:lnTo>
                  <a:pt x="264350" y="1183322"/>
                </a:lnTo>
                <a:lnTo>
                  <a:pt x="280416" y="1183322"/>
                </a:lnTo>
                <a:lnTo>
                  <a:pt x="317957" y="1183322"/>
                </a:lnTo>
                <a:lnTo>
                  <a:pt x="317957" y="1558836"/>
                </a:lnTo>
                <a:lnTo>
                  <a:pt x="324383" y="1565325"/>
                </a:lnTo>
                <a:lnTo>
                  <a:pt x="340448" y="1565325"/>
                </a:lnTo>
                <a:lnTo>
                  <a:pt x="347014" y="1558836"/>
                </a:lnTo>
                <a:lnTo>
                  <a:pt x="347014" y="1183322"/>
                </a:lnTo>
                <a:lnTo>
                  <a:pt x="643940" y="1183322"/>
                </a:lnTo>
                <a:lnTo>
                  <a:pt x="650519" y="1176832"/>
                </a:lnTo>
                <a:lnTo>
                  <a:pt x="650519" y="11608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59303" y="5058487"/>
            <a:ext cx="2329180" cy="29209"/>
          </a:xfrm>
          <a:custGeom>
            <a:avLst/>
            <a:gdLst/>
            <a:ahLst/>
            <a:cxnLst/>
            <a:rect l="l" t="t" r="r" b="b"/>
            <a:pathLst>
              <a:path w="2329179" h="29210">
                <a:moveTo>
                  <a:pt x="2322252" y="0"/>
                </a:moveTo>
                <a:lnTo>
                  <a:pt x="14605" y="0"/>
                </a:lnTo>
                <a:lnTo>
                  <a:pt x="6572" y="0"/>
                </a:lnTo>
                <a:lnTo>
                  <a:pt x="0" y="6494"/>
                </a:lnTo>
                <a:lnTo>
                  <a:pt x="0" y="22504"/>
                </a:lnTo>
                <a:lnTo>
                  <a:pt x="6572" y="28999"/>
                </a:lnTo>
                <a:lnTo>
                  <a:pt x="2322252" y="28999"/>
                </a:lnTo>
                <a:lnTo>
                  <a:pt x="2328679" y="22504"/>
                </a:lnTo>
                <a:lnTo>
                  <a:pt x="2328679" y="6494"/>
                </a:lnTo>
                <a:lnTo>
                  <a:pt x="23222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4631" y="2300568"/>
            <a:ext cx="126482" cy="13693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4631" y="5000518"/>
            <a:ext cx="126482" cy="13561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7874" y="2300568"/>
            <a:ext cx="127650" cy="13707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37874" y="5000519"/>
            <a:ext cx="127650" cy="137005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6423076" y="3555241"/>
            <a:ext cx="354330" cy="354330"/>
          </a:xfrm>
          <a:custGeom>
            <a:avLst/>
            <a:gdLst/>
            <a:ahLst/>
            <a:cxnLst/>
            <a:rect l="l" t="t" r="r" b="b"/>
            <a:pathLst>
              <a:path w="354329" h="354329">
                <a:moveTo>
                  <a:pt x="354326" y="0"/>
                </a:moveTo>
                <a:lnTo>
                  <a:pt x="0" y="0"/>
                </a:lnTo>
                <a:lnTo>
                  <a:pt x="0" y="354058"/>
                </a:lnTo>
                <a:lnTo>
                  <a:pt x="354326" y="354058"/>
                </a:lnTo>
                <a:lnTo>
                  <a:pt x="354326" y="332360"/>
                </a:lnTo>
                <a:lnTo>
                  <a:pt x="43523" y="332360"/>
                </a:lnTo>
                <a:lnTo>
                  <a:pt x="21761" y="310662"/>
                </a:lnTo>
                <a:lnTo>
                  <a:pt x="43523" y="310662"/>
                </a:lnTo>
                <a:lnTo>
                  <a:pt x="43523" y="43542"/>
                </a:lnTo>
                <a:lnTo>
                  <a:pt x="21761" y="43542"/>
                </a:lnTo>
                <a:lnTo>
                  <a:pt x="43523" y="21844"/>
                </a:lnTo>
                <a:lnTo>
                  <a:pt x="354326" y="21844"/>
                </a:lnTo>
                <a:lnTo>
                  <a:pt x="354326" y="0"/>
                </a:lnTo>
                <a:close/>
              </a:path>
              <a:path w="354329" h="354329">
                <a:moveTo>
                  <a:pt x="43523" y="310662"/>
                </a:moveTo>
                <a:lnTo>
                  <a:pt x="21761" y="310662"/>
                </a:lnTo>
                <a:lnTo>
                  <a:pt x="43523" y="332360"/>
                </a:lnTo>
                <a:lnTo>
                  <a:pt x="43523" y="310662"/>
                </a:lnTo>
                <a:close/>
              </a:path>
              <a:path w="354329" h="354329">
                <a:moveTo>
                  <a:pt x="310802" y="310662"/>
                </a:moveTo>
                <a:lnTo>
                  <a:pt x="43523" y="310662"/>
                </a:lnTo>
                <a:lnTo>
                  <a:pt x="43523" y="332360"/>
                </a:lnTo>
                <a:lnTo>
                  <a:pt x="310802" y="332360"/>
                </a:lnTo>
                <a:lnTo>
                  <a:pt x="310802" y="310662"/>
                </a:lnTo>
                <a:close/>
              </a:path>
              <a:path w="354329" h="354329">
                <a:moveTo>
                  <a:pt x="310802" y="21844"/>
                </a:moveTo>
                <a:lnTo>
                  <a:pt x="310802" y="332360"/>
                </a:lnTo>
                <a:lnTo>
                  <a:pt x="332564" y="310662"/>
                </a:lnTo>
                <a:lnTo>
                  <a:pt x="354326" y="310662"/>
                </a:lnTo>
                <a:lnTo>
                  <a:pt x="354326" y="43542"/>
                </a:lnTo>
                <a:lnTo>
                  <a:pt x="332564" y="43542"/>
                </a:lnTo>
                <a:lnTo>
                  <a:pt x="310802" y="21844"/>
                </a:lnTo>
                <a:close/>
              </a:path>
              <a:path w="354329" h="354329">
                <a:moveTo>
                  <a:pt x="354326" y="310662"/>
                </a:moveTo>
                <a:lnTo>
                  <a:pt x="332564" y="310662"/>
                </a:lnTo>
                <a:lnTo>
                  <a:pt x="310802" y="332360"/>
                </a:lnTo>
                <a:lnTo>
                  <a:pt x="354326" y="332360"/>
                </a:lnTo>
                <a:lnTo>
                  <a:pt x="354326" y="310662"/>
                </a:lnTo>
                <a:close/>
              </a:path>
              <a:path w="354329" h="354329">
                <a:moveTo>
                  <a:pt x="43523" y="21844"/>
                </a:moveTo>
                <a:lnTo>
                  <a:pt x="21761" y="43542"/>
                </a:lnTo>
                <a:lnTo>
                  <a:pt x="43523" y="43542"/>
                </a:lnTo>
                <a:lnTo>
                  <a:pt x="43523" y="21844"/>
                </a:lnTo>
                <a:close/>
              </a:path>
              <a:path w="354329" h="354329">
                <a:moveTo>
                  <a:pt x="310802" y="21844"/>
                </a:moveTo>
                <a:lnTo>
                  <a:pt x="43523" y="21844"/>
                </a:lnTo>
                <a:lnTo>
                  <a:pt x="43523" y="43542"/>
                </a:lnTo>
                <a:lnTo>
                  <a:pt x="310802" y="43542"/>
                </a:lnTo>
                <a:lnTo>
                  <a:pt x="310802" y="21844"/>
                </a:lnTo>
                <a:close/>
              </a:path>
              <a:path w="354329" h="354329">
                <a:moveTo>
                  <a:pt x="354326" y="21844"/>
                </a:moveTo>
                <a:lnTo>
                  <a:pt x="310802" y="21844"/>
                </a:lnTo>
                <a:lnTo>
                  <a:pt x="332564" y="43542"/>
                </a:lnTo>
                <a:lnTo>
                  <a:pt x="354326" y="43542"/>
                </a:lnTo>
                <a:lnTo>
                  <a:pt x="354326" y="218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5471" y="1926864"/>
            <a:ext cx="2131888" cy="88815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5472" y="4628867"/>
            <a:ext cx="2131888" cy="88823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60574" y="1926864"/>
            <a:ext cx="3188356" cy="88815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260574" y="4628867"/>
            <a:ext cx="3188356" cy="88823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41180" y="1926864"/>
            <a:ext cx="2131799" cy="888151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6741180" y="1365693"/>
            <a:ext cx="2270760" cy="4549140"/>
            <a:chOff x="6741180" y="1365693"/>
            <a:chExt cx="2270760" cy="4549140"/>
          </a:xfrm>
        </p:grpSpPr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41180" y="4628867"/>
              <a:ext cx="2130776" cy="88823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179955" y="1365693"/>
              <a:ext cx="831850" cy="4549140"/>
            </a:xfrm>
            <a:custGeom>
              <a:avLst/>
              <a:gdLst/>
              <a:ahLst/>
              <a:cxnLst/>
              <a:rect l="l" t="t" r="r" b="b"/>
              <a:pathLst>
                <a:path w="831850" h="4549140">
                  <a:moveTo>
                    <a:pt x="831819" y="0"/>
                  </a:moveTo>
                  <a:lnTo>
                    <a:pt x="0" y="0"/>
                  </a:lnTo>
                  <a:lnTo>
                    <a:pt x="0" y="4548958"/>
                  </a:lnTo>
                  <a:lnTo>
                    <a:pt x="831819" y="4548958"/>
                  </a:lnTo>
                  <a:lnTo>
                    <a:pt x="8318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33424" y="1673232"/>
            <a:ext cx="1510345" cy="411821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829510" y="1673232"/>
            <a:ext cx="1510345" cy="4118214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737717" y="769873"/>
            <a:ext cx="3910483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2300" b="1" i="0" spc="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10" dirty="0">
                <a:solidFill>
                  <a:srgbClr val="0070C0"/>
                </a:solidFill>
                <a:latin typeface="Arial Unicode MS"/>
                <a:cs typeface="Arial Unicode MS"/>
              </a:rPr>
              <a:t>PRIMARIA</a:t>
            </a:r>
            <a:endParaRPr sz="23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42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60620" y="4102608"/>
            <a:ext cx="676910" cy="2182495"/>
            <a:chOff x="4960620" y="4102608"/>
            <a:chExt cx="676910" cy="2182495"/>
          </a:xfrm>
        </p:grpSpPr>
        <p:sp>
          <p:nvSpPr>
            <p:cNvPr id="3" name="object 3"/>
            <p:cNvSpPr/>
            <p:nvPr/>
          </p:nvSpPr>
          <p:spPr>
            <a:xfrm>
              <a:off x="5257038" y="4947666"/>
              <a:ext cx="342900" cy="449580"/>
            </a:xfrm>
            <a:custGeom>
              <a:avLst/>
              <a:gdLst/>
              <a:ahLst/>
              <a:cxnLst/>
              <a:rect l="l" t="t" r="r" b="b"/>
              <a:pathLst>
                <a:path w="342900" h="449579">
                  <a:moveTo>
                    <a:pt x="342900" y="224789"/>
                  </a:moveTo>
                  <a:lnTo>
                    <a:pt x="339820" y="165011"/>
                  </a:lnTo>
                  <a:lnTo>
                    <a:pt x="331131" y="111308"/>
                  </a:lnTo>
                  <a:lnTo>
                    <a:pt x="317658" y="65817"/>
                  </a:lnTo>
                  <a:lnTo>
                    <a:pt x="300227" y="30677"/>
                  </a:lnTo>
                  <a:lnTo>
                    <a:pt x="256794" y="0"/>
                  </a:lnTo>
                  <a:lnTo>
                    <a:pt x="233923" y="8025"/>
                  </a:lnTo>
                  <a:lnTo>
                    <a:pt x="195929" y="65817"/>
                  </a:lnTo>
                  <a:lnTo>
                    <a:pt x="182456" y="111308"/>
                  </a:lnTo>
                  <a:lnTo>
                    <a:pt x="173767" y="165011"/>
                  </a:lnTo>
                  <a:lnTo>
                    <a:pt x="170687" y="224789"/>
                  </a:lnTo>
                  <a:lnTo>
                    <a:pt x="173767" y="284568"/>
                  </a:lnTo>
                  <a:lnTo>
                    <a:pt x="182456" y="338271"/>
                  </a:lnTo>
                  <a:lnTo>
                    <a:pt x="195929" y="383762"/>
                  </a:lnTo>
                  <a:lnTo>
                    <a:pt x="213360" y="418902"/>
                  </a:lnTo>
                  <a:lnTo>
                    <a:pt x="256794" y="449579"/>
                  </a:lnTo>
                  <a:lnTo>
                    <a:pt x="279664" y="441554"/>
                  </a:lnTo>
                  <a:lnTo>
                    <a:pt x="317658" y="383762"/>
                  </a:lnTo>
                  <a:lnTo>
                    <a:pt x="331131" y="338271"/>
                  </a:lnTo>
                  <a:lnTo>
                    <a:pt x="339820" y="284568"/>
                  </a:lnTo>
                  <a:lnTo>
                    <a:pt x="342900" y="224789"/>
                  </a:lnTo>
                  <a:close/>
                </a:path>
                <a:path w="342900" h="449579">
                  <a:moveTo>
                    <a:pt x="170687" y="224789"/>
                  </a:moveTo>
                  <a:lnTo>
                    <a:pt x="166335" y="153716"/>
                  </a:lnTo>
                  <a:lnTo>
                    <a:pt x="154216" y="92006"/>
                  </a:lnTo>
                  <a:lnTo>
                    <a:pt x="135739" y="43354"/>
                  </a:lnTo>
                  <a:lnTo>
                    <a:pt x="112312" y="11454"/>
                  </a:lnTo>
                  <a:lnTo>
                    <a:pt x="85344" y="0"/>
                  </a:lnTo>
                  <a:lnTo>
                    <a:pt x="58375" y="11454"/>
                  </a:lnTo>
                  <a:lnTo>
                    <a:pt x="34948" y="43354"/>
                  </a:lnTo>
                  <a:lnTo>
                    <a:pt x="16471" y="92006"/>
                  </a:lnTo>
                  <a:lnTo>
                    <a:pt x="4352" y="153716"/>
                  </a:lnTo>
                  <a:lnTo>
                    <a:pt x="0" y="224789"/>
                  </a:lnTo>
                  <a:lnTo>
                    <a:pt x="4352" y="295863"/>
                  </a:lnTo>
                  <a:lnTo>
                    <a:pt x="16471" y="357573"/>
                  </a:lnTo>
                  <a:lnTo>
                    <a:pt x="34948" y="406225"/>
                  </a:lnTo>
                  <a:lnTo>
                    <a:pt x="58375" y="438125"/>
                  </a:lnTo>
                  <a:lnTo>
                    <a:pt x="85344" y="449579"/>
                  </a:lnTo>
                  <a:lnTo>
                    <a:pt x="112312" y="438125"/>
                  </a:lnTo>
                  <a:lnTo>
                    <a:pt x="135739" y="406225"/>
                  </a:lnTo>
                  <a:lnTo>
                    <a:pt x="154216" y="357573"/>
                  </a:lnTo>
                  <a:lnTo>
                    <a:pt x="166335" y="295863"/>
                  </a:lnTo>
                  <a:lnTo>
                    <a:pt x="170687" y="224789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09032" y="5154168"/>
              <a:ext cx="428625" cy="361315"/>
            </a:xfrm>
            <a:custGeom>
              <a:avLst/>
              <a:gdLst/>
              <a:ahLst/>
              <a:cxnLst/>
              <a:rect l="l" t="t" r="r" b="b"/>
              <a:pathLst>
                <a:path w="428625" h="361314">
                  <a:moveTo>
                    <a:pt x="428243" y="0"/>
                  </a:moveTo>
                  <a:lnTo>
                    <a:pt x="0" y="0"/>
                  </a:lnTo>
                  <a:lnTo>
                    <a:pt x="0" y="361187"/>
                  </a:lnTo>
                  <a:lnTo>
                    <a:pt x="428243" y="361187"/>
                  </a:lnTo>
                  <a:lnTo>
                    <a:pt x="4282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73574" y="4115562"/>
              <a:ext cx="467995" cy="2156460"/>
            </a:xfrm>
            <a:custGeom>
              <a:avLst/>
              <a:gdLst/>
              <a:ahLst/>
              <a:cxnLst/>
              <a:rect l="l" t="t" r="r" b="b"/>
              <a:pathLst>
                <a:path w="467995" h="2156460">
                  <a:moveTo>
                    <a:pt x="0" y="1078230"/>
                  </a:moveTo>
                  <a:lnTo>
                    <a:pt x="539" y="1004406"/>
                  </a:lnTo>
                  <a:lnTo>
                    <a:pt x="2136" y="931917"/>
                  </a:lnTo>
                  <a:lnTo>
                    <a:pt x="4754" y="860925"/>
                  </a:lnTo>
                  <a:lnTo>
                    <a:pt x="8359" y="791589"/>
                  </a:lnTo>
                  <a:lnTo>
                    <a:pt x="12915" y="724070"/>
                  </a:lnTo>
                  <a:lnTo>
                    <a:pt x="18389" y="658528"/>
                  </a:lnTo>
                  <a:lnTo>
                    <a:pt x="24744" y="595125"/>
                  </a:lnTo>
                  <a:lnTo>
                    <a:pt x="31947" y="534020"/>
                  </a:lnTo>
                  <a:lnTo>
                    <a:pt x="39962" y="475375"/>
                  </a:lnTo>
                  <a:lnTo>
                    <a:pt x="48754" y="419350"/>
                  </a:lnTo>
                  <a:lnTo>
                    <a:pt x="58289" y="366105"/>
                  </a:lnTo>
                  <a:lnTo>
                    <a:pt x="68532" y="315801"/>
                  </a:lnTo>
                  <a:lnTo>
                    <a:pt x="79447" y="268599"/>
                  </a:lnTo>
                  <a:lnTo>
                    <a:pt x="91000" y="224658"/>
                  </a:lnTo>
                  <a:lnTo>
                    <a:pt x="103156" y="184141"/>
                  </a:lnTo>
                  <a:lnTo>
                    <a:pt x="115880" y="147207"/>
                  </a:lnTo>
                  <a:lnTo>
                    <a:pt x="142892" y="84730"/>
                  </a:lnTo>
                  <a:lnTo>
                    <a:pt x="171758" y="38514"/>
                  </a:lnTo>
                  <a:lnTo>
                    <a:pt x="202198" y="9842"/>
                  </a:lnTo>
                  <a:lnTo>
                    <a:pt x="233934" y="0"/>
                  </a:lnTo>
                  <a:lnTo>
                    <a:pt x="249946" y="2487"/>
                  </a:lnTo>
                  <a:lnTo>
                    <a:pt x="296109" y="38514"/>
                  </a:lnTo>
                  <a:lnTo>
                    <a:pt x="324975" y="84730"/>
                  </a:lnTo>
                  <a:lnTo>
                    <a:pt x="351987" y="147207"/>
                  </a:lnTo>
                  <a:lnTo>
                    <a:pt x="364711" y="184141"/>
                  </a:lnTo>
                  <a:lnTo>
                    <a:pt x="376867" y="224658"/>
                  </a:lnTo>
                  <a:lnTo>
                    <a:pt x="388420" y="268599"/>
                  </a:lnTo>
                  <a:lnTo>
                    <a:pt x="399335" y="315801"/>
                  </a:lnTo>
                  <a:lnTo>
                    <a:pt x="409578" y="366105"/>
                  </a:lnTo>
                  <a:lnTo>
                    <a:pt x="419113" y="419350"/>
                  </a:lnTo>
                  <a:lnTo>
                    <a:pt x="427905" y="475375"/>
                  </a:lnTo>
                  <a:lnTo>
                    <a:pt x="435920" y="534020"/>
                  </a:lnTo>
                  <a:lnTo>
                    <a:pt x="443123" y="595125"/>
                  </a:lnTo>
                  <a:lnTo>
                    <a:pt x="449478" y="658528"/>
                  </a:lnTo>
                  <a:lnTo>
                    <a:pt x="454952" y="724070"/>
                  </a:lnTo>
                  <a:lnTo>
                    <a:pt x="459508" y="791589"/>
                  </a:lnTo>
                  <a:lnTo>
                    <a:pt x="463113" y="860925"/>
                  </a:lnTo>
                  <a:lnTo>
                    <a:pt x="465731" y="931917"/>
                  </a:lnTo>
                  <a:lnTo>
                    <a:pt x="467328" y="1004406"/>
                  </a:lnTo>
                  <a:lnTo>
                    <a:pt x="467867" y="1078230"/>
                  </a:lnTo>
                  <a:lnTo>
                    <a:pt x="467328" y="1152052"/>
                  </a:lnTo>
                  <a:lnTo>
                    <a:pt x="465731" y="1224539"/>
                  </a:lnTo>
                  <a:lnTo>
                    <a:pt x="463113" y="1295531"/>
                  </a:lnTo>
                  <a:lnTo>
                    <a:pt x="459508" y="1364866"/>
                  </a:lnTo>
                  <a:lnTo>
                    <a:pt x="454952" y="1432384"/>
                  </a:lnTo>
                  <a:lnTo>
                    <a:pt x="449478" y="1497925"/>
                  </a:lnTo>
                  <a:lnTo>
                    <a:pt x="443123" y="1561328"/>
                  </a:lnTo>
                  <a:lnTo>
                    <a:pt x="435920" y="1622433"/>
                  </a:lnTo>
                  <a:lnTo>
                    <a:pt x="427905" y="1681078"/>
                  </a:lnTo>
                  <a:lnTo>
                    <a:pt x="419113" y="1737104"/>
                  </a:lnTo>
                  <a:lnTo>
                    <a:pt x="409578" y="1790349"/>
                  </a:lnTo>
                  <a:lnTo>
                    <a:pt x="399335" y="1840653"/>
                  </a:lnTo>
                  <a:lnTo>
                    <a:pt x="388420" y="1887856"/>
                  </a:lnTo>
                  <a:lnTo>
                    <a:pt x="376867" y="1931797"/>
                  </a:lnTo>
                  <a:lnTo>
                    <a:pt x="364711" y="1972315"/>
                  </a:lnTo>
                  <a:lnTo>
                    <a:pt x="351987" y="2009250"/>
                  </a:lnTo>
                  <a:lnTo>
                    <a:pt x="324975" y="2071727"/>
                  </a:lnTo>
                  <a:lnTo>
                    <a:pt x="296109" y="2117944"/>
                  </a:lnTo>
                  <a:lnTo>
                    <a:pt x="265669" y="2146617"/>
                  </a:lnTo>
                  <a:lnTo>
                    <a:pt x="233934" y="2156460"/>
                  </a:lnTo>
                  <a:lnTo>
                    <a:pt x="217921" y="2153972"/>
                  </a:lnTo>
                  <a:lnTo>
                    <a:pt x="171758" y="2117944"/>
                  </a:lnTo>
                  <a:lnTo>
                    <a:pt x="142892" y="2071727"/>
                  </a:lnTo>
                  <a:lnTo>
                    <a:pt x="115880" y="2009250"/>
                  </a:lnTo>
                  <a:lnTo>
                    <a:pt x="103156" y="1972315"/>
                  </a:lnTo>
                  <a:lnTo>
                    <a:pt x="91000" y="1931797"/>
                  </a:lnTo>
                  <a:lnTo>
                    <a:pt x="79447" y="1887856"/>
                  </a:lnTo>
                  <a:lnTo>
                    <a:pt x="68532" y="1840653"/>
                  </a:lnTo>
                  <a:lnTo>
                    <a:pt x="58289" y="1790349"/>
                  </a:lnTo>
                  <a:lnTo>
                    <a:pt x="48754" y="1737104"/>
                  </a:lnTo>
                  <a:lnTo>
                    <a:pt x="39962" y="1681078"/>
                  </a:lnTo>
                  <a:lnTo>
                    <a:pt x="31947" y="1622433"/>
                  </a:lnTo>
                  <a:lnTo>
                    <a:pt x="24744" y="1561328"/>
                  </a:lnTo>
                  <a:lnTo>
                    <a:pt x="18389" y="1497925"/>
                  </a:lnTo>
                  <a:lnTo>
                    <a:pt x="12915" y="1432384"/>
                  </a:lnTo>
                  <a:lnTo>
                    <a:pt x="8359" y="1364866"/>
                  </a:lnTo>
                  <a:lnTo>
                    <a:pt x="4754" y="1295531"/>
                  </a:lnTo>
                  <a:lnTo>
                    <a:pt x="2136" y="1224539"/>
                  </a:lnTo>
                  <a:lnTo>
                    <a:pt x="539" y="1152052"/>
                  </a:lnTo>
                  <a:lnTo>
                    <a:pt x="0" y="1078230"/>
                  </a:lnTo>
                  <a:close/>
                </a:path>
              </a:pathLst>
            </a:custGeom>
            <a:ln w="25908">
              <a:solidFill>
                <a:srgbClr val="FF33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125723" y="4105655"/>
            <a:ext cx="1132840" cy="2181225"/>
            <a:chOff x="3125723" y="4105655"/>
            <a:chExt cx="1132840" cy="2181225"/>
          </a:xfrm>
        </p:grpSpPr>
        <p:sp>
          <p:nvSpPr>
            <p:cNvPr id="7" name="object 7"/>
            <p:cNvSpPr/>
            <p:nvPr/>
          </p:nvSpPr>
          <p:spPr>
            <a:xfrm>
              <a:off x="3138677" y="4118609"/>
              <a:ext cx="1106805" cy="2155190"/>
            </a:xfrm>
            <a:custGeom>
              <a:avLst/>
              <a:gdLst/>
              <a:ahLst/>
              <a:cxnLst/>
              <a:rect l="l" t="t" r="r" b="b"/>
              <a:pathLst>
                <a:path w="1106804" h="2155190">
                  <a:moveTo>
                    <a:pt x="1106424" y="0"/>
                  </a:moveTo>
                  <a:lnTo>
                    <a:pt x="0" y="2154935"/>
                  </a:lnTo>
                </a:path>
              </a:pathLst>
            </a:custGeom>
            <a:ln w="25908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33037" y="4950713"/>
              <a:ext cx="342900" cy="449580"/>
            </a:xfrm>
            <a:custGeom>
              <a:avLst/>
              <a:gdLst/>
              <a:ahLst/>
              <a:cxnLst/>
              <a:rect l="l" t="t" r="r" b="b"/>
              <a:pathLst>
                <a:path w="342900" h="449579">
                  <a:moveTo>
                    <a:pt x="342900" y="224790"/>
                  </a:moveTo>
                  <a:lnTo>
                    <a:pt x="339820" y="165011"/>
                  </a:lnTo>
                  <a:lnTo>
                    <a:pt x="331131" y="111308"/>
                  </a:lnTo>
                  <a:lnTo>
                    <a:pt x="317658" y="65817"/>
                  </a:lnTo>
                  <a:lnTo>
                    <a:pt x="300227" y="30677"/>
                  </a:lnTo>
                  <a:lnTo>
                    <a:pt x="256794" y="0"/>
                  </a:lnTo>
                  <a:lnTo>
                    <a:pt x="233923" y="8025"/>
                  </a:lnTo>
                  <a:lnTo>
                    <a:pt x="195929" y="65817"/>
                  </a:lnTo>
                  <a:lnTo>
                    <a:pt x="182456" y="111308"/>
                  </a:lnTo>
                  <a:lnTo>
                    <a:pt x="173767" y="165011"/>
                  </a:lnTo>
                  <a:lnTo>
                    <a:pt x="170687" y="224790"/>
                  </a:lnTo>
                  <a:lnTo>
                    <a:pt x="173767" y="284568"/>
                  </a:lnTo>
                  <a:lnTo>
                    <a:pt x="182456" y="338271"/>
                  </a:lnTo>
                  <a:lnTo>
                    <a:pt x="195929" y="383762"/>
                  </a:lnTo>
                  <a:lnTo>
                    <a:pt x="213360" y="418902"/>
                  </a:lnTo>
                  <a:lnTo>
                    <a:pt x="256794" y="449580"/>
                  </a:lnTo>
                  <a:lnTo>
                    <a:pt x="279664" y="441554"/>
                  </a:lnTo>
                  <a:lnTo>
                    <a:pt x="317658" y="383762"/>
                  </a:lnTo>
                  <a:lnTo>
                    <a:pt x="331131" y="338271"/>
                  </a:lnTo>
                  <a:lnTo>
                    <a:pt x="339820" y="284568"/>
                  </a:lnTo>
                  <a:lnTo>
                    <a:pt x="342900" y="224790"/>
                  </a:lnTo>
                  <a:close/>
                </a:path>
                <a:path w="342900" h="449579">
                  <a:moveTo>
                    <a:pt x="170687" y="224790"/>
                  </a:moveTo>
                  <a:lnTo>
                    <a:pt x="166335" y="153716"/>
                  </a:lnTo>
                  <a:lnTo>
                    <a:pt x="154216" y="92006"/>
                  </a:lnTo>
                  <a:lnTo>
                    <a:pt x="135739" y="43354"/>
                  </a:lnTo>
                  <a:lnTo>
                    <a:pt x="112312" y="11454"/>
                  </a:lnTo>
                  <a:lnTo>
                    <a:pt x="85344" y="0"/>
                  </a:lnTo>
                  <a:lnTo>
                    <a:pt x="58375" y="11454"/>
                  </a:lnTo>
                  <a:lnTo>
                    <a:pt x="34948" y="43354"/>
                  </a:lnTo>
                  <a:lnTo>
                    <a:pt x="16471" y="92006"/>
                  </a:lnTo>
                  <a:lnTo>
                    <a:pt x="4352" y="153716"/>
                  </a:lnTo>
                  <a:lnTo>
                    <a:pt x="0" y="224790"/>
                  </a:lnTo>
                  <a:lnTo>
                    <a:pt x="4352" y="295863"/>
                  </a:lnTo>
                  <a:lnTo>
                    <a:pt x="16471" y="357573"/>
                  </a:lnTo>
                  <a:lnTo>
                    <a:pt x="34948" y="406225"/>
                  </a:lnTo>
                  <a:lnTo>
                    <a:pt x="58375" y="438125"/>
                  </a:lnTo>
                  <a:lnTo>
                    <a:pt x="85344" y="449580"/>
                  </a:lnTo>
                  <a:lnTo>
                    <a:pt x="112312" y="438125"/>
                  </a:lnTo>
                  <a:lnTo>
                    <a:pt x="135739" y="406225"/>
                  </a:lnTo>
                  <a:lnTo>
                    <a:pt x="154216" y="357573"/>
                  </a:lnTo>
                  <a:lnTo>
                    <a:pt x="166335" y="295863"/>
                  </a:lnTo>
                  <a:lnTo>
                    <a:pt x="170687" y="22479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85031" y="5129783"/>
              <a:ext cx="428625" cy="360045"/>
            </a:xfrm>
            <a:custGeom>
              <a:avLst/>
              <a:gdLst/>
              <a:ahLst/>
              <a:cxnLst/>
              <a:rect l="l" t="t" r="r" b="b"/>
              <a:pathLst>
                <a:path w="428625" h="360045">
                  <a:moveTo>
                    <a:pt x="428243" y="0"/>
                  </a:moveTo>
                  <a:lnTo>
                    <a:pt x="0" y="0"/>
                  </a:lnTo>
                  <a:lnTo>
                    <a:pt x="0" y="359664"/>
                  </a:lnTo>
                  <a:lnTo>
                    <a:pt x="428243" y="359664"/>
                  </a:lnTo>
                  <a:lnTo>
                    <a:pt x="4282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566159" y="2092451"/>
            <a:ext cx="428625" cy="581025"/>
            <a:chOff x="3566159" y="2092451"/>
            <a:chExt cx="428625" cy="581025"/>
          </a:xfrm>
        </p:grpSpPr>
        <p:sp>
          <p:nvSpPr>
            <p:cNvPr id="11" name="object 11"/>
            <p:cNvSpPr/>
            <p:nvPr/>
          </p:nvSpPr>
          <p:spPr>
            <a:xfrm>
              <a:off x="3614165" y="2105405"/>
              <a:ext cx="342900" cy="449580"/>
            </a:xfrm>
            <a:custGeom>
              <a:avLst/>
              <a:gdLst/>
              <a:ahLst/>
              <a:cxnLst/>
              <a:rect l="l" t="t" r="r" b="b"/>
              <a:pathLst>
                <a:path w="342900" h="449580">
                  <a:moveTo>
                    <a:pt x="342900" y="224790"/>
                  </a:moveTo>
                  <a:lnTo>
                    <a:pt x="339820" y="165011"/>
                  </a:lnTo>
                  <a:lnTo>
                    <a:pt x="331131" y="111308"/>
                  </a:lnTo>
                  <a:lnTo>
                    <a:pt x="317658" y="65817"/>
                  </a:lnTo>
                  <a:lnTo>
                    <a:pt x="300227" y="30677"/>
                  </a:lnTo>
                  <a:lnTo>
                    <a:pt x="256794" y="0"/>
                  </a:lnTo>
                  <a:lnTo>
                    <a:pt x="233923" y="8025"/>
                  </a:lnTo>
                  <a:lnTo>
                    <a:pt x="195929" y="65817"/>
                  </a:lnTo>
                  <a:lnTo>
                    <a:pt x="182456" y="111308"/>
                  </a:lnTo>
                  <a:lnTo>
                    <a:pt x="173767" y="165011"/>
                  </a:lnTo>
                  <a:lnTo>
                    <a:pt x="170687" y="224790"/>
                  </a:lnTo>
                  <a:lnTo>
                    <a:pt x="173767" y="284568"/>
                  </a:lnTo>
                  <a:lnTo>
                    <a:pt x="182456" y="338271"/>
                  </a:lnTo>
                  <a:lnTo>
                    <a:pt x="195929" y="383762"/>
                  </a:lnTo>
                  <a:lnTo>
                    <a:pt x="213360" y="418902"/>
                  </a:lnTo>
                  <a:lnTo>
                    <a:pt x="256794" y="449580"/>
                  </a:lnTo>
                  <a:lnTo>
                    <a:pt x="279664" y="441554"/>
                  </a:lnTo>
                  <a:lnTo>
                    <a:pt x="317658" y="383762"/>
                  </a:lnTo>
                  <a:lnTo>
                    <a:pt x="331131" y="338271"/>
                  </a:lnTo>
                  <a:lnTo>
                    <a:pt x="339820" y="284568"/>
                  </a:lnTo>
                  <a:lnTo>
                    <a:pt x="342900" y="224790"/>
                  </a:lnTo>
                  <a:close/>
                </a:path>
                <a:path w="342900" h="449580">
                  <a:moveTo>
                    <a:pt x="170687" y="224790"/>
                  </a:moveTo>
                  <a:lnTo>
                    <a:pt x="166335" y="153716"/>
                  </a:lnTo>
                  <a:lnTo>
                    <a:pt x="154216" y="92006"/>
                  </a:lnTo>
                  <a:lnTo>
                    <a:pt x="135739" y="43354"/>
                  </a:lnTo>
                  <a:lnTo>
                    <a:pt x="112312" y="11454"/>
                  </a:lnTo>
                  <a:lnTo>
                    <a:pt x="85344" y="0"/>
                  </a:lnTo>
                  <a:lnTo>
                    <a:pt x="58375" y="11454"/>
                  </a:lnTo>
                  <a:lnTo>
                    <a:pt x="34948" y="43354"/>
                  </a:lnTo>
                  <a:lnTo>
                    <a:pt x="16471" y="92006"/>
                  </a:lnTo>
                  <a:lnTo>
                    <a:pt x="4352" y="153716"/>
                  </a:lnTo>
                  <a:lnTo>
                    <a:pt x="0" y="224790"/>
                  </a:lnTo>
                  <a:lnTo>
                    <a:pt x="4352" y="295863"/>
                  </a:lnTo>
                  <a:lnTo>
                    <a:pt x="16471" y="357573"/>
                  </a:lnTo>
                  <a:lnTo>
                    <a:pt x="34948" y="406225"/>
                  </a:lnTo>
                  <a:lnTo>
                    <a:pt x="58375" y="438125"/>
                  </a:lnTo>
                  <a:lnTo>
                    <a:pt x="85344" y="449580"/>
                  </a:lnTo>
                  <a:lnTo>
                    <a:pt x="112312" y="438125"/>
                  </a:lnTo>
                  <a:lnTo>
                    <a:pt x="135739" y="406225"/>
                  </a:lnTo>
                  <a:lnTo>
                    <a:pt x="154216" y="357573"/>
                  </a:lnTo>
                  <a:lnTo>
                    <a:pt x="166335" y="295863"/>
                  </a:lnTo>
                  <a:lnTo>
                    <a:pt x="170687" y="22479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66159" y="2313431"/>
              <a:ext cx="428625" cy="360045"/>
            </a:xfrm>
            <a:custGeom>
              <a:avLst/>
              <a:gdLst/>
              <a:ahLst/>
              <a:cxnLst/>
              <a:rect l="l" t="t" r="r" b="b"/>
              <a:pathLst>
                <a:path w="428625" h="360044">
                  <a:moveTo>
                    <a:pt x="428243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428243" y="359663"/>
                  </a:lnTo>
                  <a:lnTo>
                    <a:pt x="4282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009394" y="3921252"/>
            <a:ext cx="4945380" cy="2403475"/>
            <a:chOff x="2009394" y="3921252"/>
            <a:chExt cx="4945380" cy="2403475"/>
          </a:xfrm>
        </p:grpSpPr>
        <p:sp>
          <p:nvSpPr>
            <p:cNvPr id="14" name="object 14"/>
            <p:cNvSpPr/>
            <p:nvPr/>
          </p:nvSpPr>
          <p:spPr>
            <a:xfrm>
              <a:off x="4893564" y="3921252"/>
              <a:ext cx="312420" cy="2403475"/>
            </a:xfrm>
            <a:custGeom>
              <a:avLst/>
              <a:gdLst/>
              <a:ahLst/>
              <a:cxnLst/>
              <a:rect l="l" t="t" r="r" b="b"/>
              <a:pathLst>
                <a:path w="312420" h="2403475">
                  <a:moveTo>
                    <a:pt x="312420" y="0"/>
                  </a:moveTo>
                  <a:lnTo>
                    <a:pt x="0" y="0"/>
                  </a:lnTo>
                  <a:lnTo>
                    <a:pt x="0" y="2403348"/>
                  </a:lnTo>
                  <a:lnTo>
                    <a:pt x="312420" y="2403348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09394" y="4115562"/>
              <a:ext cx="3217545" cy="2156460"/>
            </a:xfrm>
            <a:custGeom>
              <a:avLst/>
              <a:gdLst/>
              <a:ahLst/>
              <a:cxnLst/>
              <a:rect l="l" t="t" r="r" b="b"/>
              <a:pathLst>
                <a:path w="3217545" h="2156460">
                  <a:moveTo>
                    <a:pt x="3198876" y="0"/>
                  </a:moveTo>
                  <a:lnTo>
                    <a:pt x="0" y="0"/>
                  </a:lnTo>
                </a:path>
                <a:path w="3217545" h="2156460">
                  <a:moveTo>
                    <a:pt x="3217164" y="2156460"/>
                  </a:moveTo>
                  <a:lnTo>
                    <a:pt x="64007" y="2156460"/>
                  </a:lnTo>
                </a:path>
              </a:pathLst>
            </a:custGeom>
            <a:ln w="25908">
              <a:solidFill>
                <a:srgbClr val="FF33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80866" y="4537710"/>
              <a:ext cx="469900" cy="1286510"/>
            </a:xfrm>
            <a:custGeom>
              <a:avLst/>
              <a:gdLst/>
              <a:ahLst/>
              <a:cxnLst/>
              <a:rect l="l" t="t" r="r" b="b"/>
              <a:pathLst>
                <a:path w="469900" h="1286510">
                  <a:moveTo>
                    <a:pt x="469392" y="643127"/>
                  </a:moveTo>
                  <a:lnTo>
                    <a:pt x="468180" y="577367"/>
                  </a:lnTo>
                  <a:lnTo>
                    <a:pt x="464625" y="513506"/>
                  </a:lnTo>
                  <a:lnTo>
                    <a:pt x="458844" y="451870"/>
                  </a:lnTo>
                  <a:lnTo>
                    <a:pt x="450955" y="392781"/>
                  </a:lnTo>
                  <a:lnTo>
                    <a:pt x="441075" y="336562"/>
                  </a:lnTo>
                  <a:lnTo>
                    <a:pt x="429322" y="283536"/>
                  </a:lnTo>
                  <a:lnTo>
                    <a:pt x="415814" y="234026"/>
                  </a:lnTo>
                  <a:lnTo>
                    <a:pt x="400669" y="188356"/>
                  </a:lnTo>
                  <a:lnTo>
                    <a:pt x="384004" y="146849"/>
                  </a:lnTo>
                  <a:lnTo>
                    <a:pt x="365937" y="109828"/>
                  </a:lnTo>
                  <a:lnTo>
                    <a:pt x="326070" y="50536"/>
                  </a:lnTo>
                  <a:lnTo>
                    <a:pt x="282009" y="13064"/>
                  </a:lnTo>
                  <a:lnTo>
                    <a:pt x="234696" y="0"/>
                  </a:lnTo>
                  <a:lnTo>
                    <a:pt x="210691" y="3320"/>
                  </a:lnTo>
                  <a:lnTo>
                    <a:pt x="164886" y="28911"/>
                  </a:lnTo>
                  <a:lnTo>
                    <a:pt x="122804" y="77616"/>
                  </a:lnTo>
                  <a:lnTo>
                    <a:pt x="85387" y="146849"/>
                  </a:lnTo>
                  <a:lnTo>
                    <a:pt x="68722" y="188356"/>
                  </a:lnTo>
                  <a:lnTo>
                    <a:pt x="53577" y="234026"/>
                  </a:lnTo>
                  <a:lnTo>
                    <a:pt x="40069" y="283536"/>
                  </a:lnTo>
                  <a:lnTo>
                    <a:pt x="28316" y="336562"/>
                  </a:lnTo>
                  <a:lnTo>
                    <a:pt x="18436" y="392781"/>
                  </a:lnTo>
                  <a:lnTo>
                    <a:pt x="10547" y="451870"/>
                  </a:lnTo>
                  <a:lnTo>
                    <a:pt x="4766" y="513506"/>
                  </a:lnTo>
                  <a:lnTo>
                    <a:pt x="1211" y="577367"/>
                  </a:lnTo>
                  <a:lnTo>
                    <a:pt x="0" y="643127"/>
                  </a:lnTo>
                  <a:lnTo>
                    <a:pt x="1211" y="708888"/>
                  </a:lnTo>
                  <a:lnTo>
                    <a:pt x="4766" y="772749"/>
                  </a:lnTo>
                  <a:lnTo>
                    <a:pt x="10547" y="834385"/>
                  </a:lnTo>
                  <a:lnTo>
                    <a:pt x="18436" y="893474"/>
                  </a:lnTo>
                  <a:lnTo>
                    <a:pt x="28316" y="949693"/>
                  </a:lnTo>
                  <a:lnTo>
                    <a:pt x="40069" y="1002719"/>
                  </a:lnTo>
                  <a:lnTo>
                    <a:pt x="53577" y="1052229"/>
                  </a:lnTo>
                  <a:lnTo>
                    <a:pt x="68722" y="1097899"/>
                  </a:lnTo>
                  <a:lnTo>
                    <a:pt x="85387" y="1139406"/>
                  </a:lnTo>
                  <a:lnTo>
                    <a:pt x="103454" y="1176427"/>
                  </a:lnTo>
                  <a:lnTo>
                    <a:pt x="143321" y="1235719"/>
                  </a:lnTo>
                  <a:lnTo>
                    <a:pt x="187382" y="1273191"/>
                  </a:lnTo>
                  <a:lnTo>
                    <a:pt x="234696" y="1286255"/>
                  </a:lnTo>
                  <a:lnTo>
                    <a:pt x="258700" y="1282935"/>
                  </a:lnTo>
                  <a:lnTo>
                    <a:pt x="304505" y="1257344"/>
                  </a:lnTo>
                  <a:lnTo>
                    <a:pt x="346587" y="1208639"/>
                  </a:lnTo>
                  <a:lnTo>
                    <a:pt x="384004" y="1139406"/>
                  </a:lnTo>
                  <a:lnTo>
                    <a:pt x="400669" y="1097899"/>
                  </a:lnTo>
                  <a:lnTo>
                    <a:pt x="415814" y="1052229"/>
                  </a:lnTo>
                  <a:lnTo>
                    <a:pt x="429322" y="1002719"/>
                  </a:lnTo>
                  <a:lnTo>
                    <a:pt x="441075" y="949693"/>
                  </a:lnTo>
                  <a:lnTo>
                    <a:pt x="450955" y="893474"/>
                  </a:lnTo>
                  <a:lnTo>
                    <a:pt x="458844" y="834385"/>
                  </a:lnTo>
                  <a:lnTo>
                    <a:pt x="464625" y="772749"/>
                  </a:lnTo>
                  <a:lnTo>
                    <a:pt x="468180" y="708888"/>
                  </a:lnTo>
                  <a:lnTo>
                    <a:pt x="469392" y="643127"/>
                  </a:lnTo>
                  <a:close/>
                </a:path>
              </a:pathLst>
            </a:custGeom>
            <a:ln w="25908">
              <a:solidFill>
                <a:srgbClr val="3366C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04132" y="4421124"/>
              <a:ext cx="311150" cy="1434465"/>
            </a:xfrm>
            <a:custGeom>
              <a:avLst/>
              <a:gdLst/>
              <a:ahLst/>
              <a:cxnLst/>
              <a:rect l="l" t="t" r="r" b="b"/>
              <a:pathLst>
                <a:path w="311150" h="1434464">
                  <a:moveTo>
                    <a:pt x="310896" y="0"/>
                  </a:moveTo>
                  <a:lnTo>
                    <a:pt x="0" y="0"/>
                  </a:lnTo>
                  <a:lnTo>
                    <a:pt x="0" y="1434084"/>
                  </a:lnTo>
                  <a:lnTo>
                    <a:pt x="310896" y="1434084"/>
                  </a:lnTo>
                  <a:lnTo>
                    <a:pt x="310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94226" y="4543806"/>
              <a:ext cx="2860675" cy="1280160"/>
            </a:xfrm>
            <a:custGeom>
              <a:avLst/>
              <a:gdLst/>
              <a:ahLst/>
              <a:cxnLst/>
              <a:rect l="l" t="t" r="r" b="b"/>
              <a:pathLst>
                <a:path w="2860675" h="1280160">
                  <a:moveTo>
                    <a:pt x="15239" y="0"/>
                  </a:moveTo>
                  <a:lnTo>
                    <a:pt x="2796540" y="0"/>
                  </a:lnTo>
                </a:path>
                <a:path w="2860675" h="1280160">
                  <a:moveTo>
                    <a:pt x="0" y="1280160"/>
                  </a:moveTo>
                  <a:lnTo>
                    <a:pt x="2860548" y="1280160"/>
                  </a:lnTo>
                </a:path>
              </a:pathLst>
            </a:custGeom>
            <a:ln w="25908">
              <a:solidFill>
                <a:srgbClr val="3366C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841747" y="2092451"/>
            <a:ext cx="428625" cy="729615"/>
            <a:chOff x="4841747" y="2092451"/>
            <a:chExt cx="428625" cy="729615"/>
          </a:xfrm>
        </p:grpSpPr>
        <p:sp>
          <p:nvSpPr>
            <p:cNvPr id="20" name="object 20"/>
            <p:cNvSpPr/>
            <p:nvPr/>
          </p:nvSpPr>
          <p:spPr>
            <a:xfrm>
              <a:off x="4889753" y="2105405"/>
              <a:ext cx="342900" cy="449580"/>
            </a:xfrm>
            <a:custGeom>
              <a:avLst/>
              <a:gdLst/>
              <a:ahLst/>
              <a:cxnLst/>
              <a:rect l="l" t="t" r="r" b="b"/>
              <a:pathLst>
                <a:path w="342900" h="449580">
                  <a:moveTo>
                    <a:pt x="342900" y="224790"/>
                  </a:moveTo>
                  <a:lnTo>
                    <a:pt x="338547" y="153716"/>
                  </a:lnTo>
                  <a:lnTo>
                    <a:pt x="326428" y="92006"/>
                  </a:lnTo>
                  <a:lnTo>
                    <a:pt x="307951" y="43354"/>
                  </a:lnTo>
                  <a:lnTo>
                    <a:pt x="284524" y="11454"/>
                  </a:lnTo>
                  <a:lnTo>
                    <a:pt x="257556" y="0"/>
                  </a:lnTo>
                  <a:lnTo>
                    <a:pt x="230587" y="11454"/>
                  </a:lnTo>
                  <a:lnTo>
                    <a:pt x="207160" y="43354"/>
                  </a:lnTo>
                  <a:lnTo>
                    <a:pt x="188683" y="92006"/>
                  </a:lnTo>
                  <a:lnTo>
                    <a:pt x="176564" y="153716"/>
                  </a:lnTo>
                  <a:lnTo>
                    <a:pt x="172212" y="224790"/>
                  </a:lnTo>
                  <a:lnTo>
                    <a:pt x="176564" y="295863"/>
                  </a:lnTo>
                  <a:lnTo>
                    <a:pt x="188683" y="357573"/>
                  </a:lnTo>
                  <a:lnTo>
                    <a:pt x="207160" y="406225"/>
                  </a:lnTo>
                  <a:lnTo>
                    <a:pt x="230587" y="438125"/>
                  </a:lnTo>
                  <a:lnTo>
                    <a:pt x="257556" y="449580"/>
                  </a:lnTo>
                  <a:lnTo>
                    <a:pt x="284524" y="438125"/>
                  </a:lnTo>
                  <a:lnTo>
                    <a:pt x="307951" y="406225"/>
                  </a:lnTo>
                  <a:lnTo>
                    <a:pt x="326428" y="357573"/>
                  </a:lnTo>
                  <a:lnTo>
                    <a:pt x="338547" y="295863"/>
                  </a:lnTo>
                  <a:lnTo>
                    <a:pt x="342900" y="224790"/>
                  </a:lnTo>
                  <a:close/>
                </a:path>
                <a:path w="342900" h="449580">
                  <a:moveTo>
                    <a:pt x="172212" y="224790"/>
                  </a:moveTo>
                  <a:lnTo>
                    <a:pt x="169132" y="165011"/>
                  </a:lnTo>
                  <a:lnTo>
                    <a:pt x="160443" y="111308"/>
                  </a:lnTo>
                  <a:lnTo>
                    <a:pt x="146970" y="65817"/>
                  </a:lnTo>
                  <a:lnTo>
                    <a:pt x="129539" y="30677"/>
                  </a:lnTo>
                  <a:lnTo>
                    <a:pt x="86106" y="0"/>
                  </a:lnTo>
                  <a:lnTo>
                    <a:pt x="63235" y="8025"/>
                  </a:lnTo>
                  <a:lnTo>
                    <a:pt x="25241" y="65817"/>
                  </a:lnTo>
                  <a:lnTo>
                    <a:pt x="11768" y="111308"/>
                  </a:lnTo>
                  <a:lnTo>
                    <a:pt x="3079" y="165011"/>
                  </a:lnTo>
                  <a:lnTo>
                    <a:pt x="0" y="224790"/>
                  </a:lnTo>
                  <a:lnTo>
                    <a:pt x="3079" y="284568"/>
                  </a:lnTo>
                  <a:lnTo>
                    <a:pt x="11768" y="338271"/>
                  </a:lnTo>
                  <a:lnTo>
                    <a:pt x="25241" y="383762"/>
                  </a:lnTo>
                  <a:lnTo>
                    <a:pt x="42672" y="418902"/>
                  </a:lnTo>
                  <a:lnTo>
                    <a:pt x="86106" y="449580"/>
                  </a:lnTo>
                  <a:lnTo>
                    <a:pt x="108976" y="441554"/>
                  </a:lnTo>
                  <a:lnTo>
                    <a:pt x="146970" y="383762"/>
                  </a:lnTo>
                  <a:lnTo>
                    <a:pt x="160443" y="338271"/>
                  </a:lnTo>
                  <a:lnTo>
                    <a:pt x="169132" y="284568"/>
                  </a:lnTo>
                  <a:lnTo>
                    <a:pt x="172212" y="22479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41747" y="2313431"/>
              <a:ext cx="428625" cy="360045"/>
            </a:xfrm>
            <a:custGeom>
              <a:avLst/>
              <a:gdLst/>
              <a:ahLst/>
              <a:cxnLst/>
              <a:rect l="l" t="t" r="r" b="b"/>
              <a:pathLst>
                <a:path w="428625" h="360044">
                  <a:moveTo>
                    <a:pt x="428244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428244" y="359663"/>
                  </a:lnTo>
                  <a:lnTo>
                    <a:pt x="4282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31129" y="2314193"/>
              <a:ext cx="0" cy="508000"/>
            </a:xfrm>
            <a:custGeom>
              <a:avLst/>
              <a:gdLst/>
              <a:ahLst/>
              <a:cxnLst/>
              <a:rect l="l" t="t" r="r" b="b"/>
              <a:pathLst>
                <a:path h="508000">
                  <a:moveTo>
                    <a:pt x="0" y="0"/>
                  </a:moveTo>
                  <a:lnTo>
                    <a:pt x="0" y="507491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3759708" y="1594103"/>
            <a:ext cx="591820" cy="1432560"/>
            <a:chOff x="3759708" y="1594103"/>
            <a:chExt cx="591820" cy="1432560"/>
          </a:xfrm>
        </p:grpSpPr>
        <p:sp>
          <p:nvSpPr>
            <p:cNvPr id="24" name="object 24"/>
            <p:cNvSpPr/>
            <p:nvPr/>
          </p:nvSpPr>
          <p:spPr>
            <a:xfrm>
              <a:off x="3772662" y="1710689"/>
              <a:ext cx="467995" cy="1286510"/>
            </a:xfrm>
            <a:custGeom>
              <a:avLst/>
              <a:gdLst/>
              <a:ahLst/>
              <a:cxnLst/>
              <a:rect l="l" t="t" r="r" b="b"/>
              <a:pathLst>
                <a:path w="467995" h="1286510">
                  <a:moveTo>
                    <a:pt x="467867" y="643127"/>
                  </a:moveTo>
                  <a:lnTo>
                    <a:pt x="466659" y="577367"/>
                  </a:lnTo>
                  <a:lnTo>
                    <a:pt x="463113" y="513506"/>
                  </a:lnTo>
                  <a:lnTo>
                    <a:pt x="457347" y="451870"/>
                  </a:lnTo>
                  <a:lnTo>
                    <a:pt x="449478" y="392781"/>
                  </a:lnTo>
                  <a:lnTo>
                    <a:pt x="439625" y="336562"/>
                  </a:lnTo>
                  <a:lnTo>
                    <a:pt x="427905" y="283536"/>
                  </a:lnTo>
                  <a:lnTo>
                    <a:pt x="414436" y="234026"/>
                  </a:lnTo>
                  <a:lnTo>
                    <a:pt x="399335" y="188356"/>
                  </a:lnTo>
                  <a:lnTo>
                    <a:pt x="382721" y="146849"/>
                  </a:lnTo>
                  <a:lnTo>
                    <a:pt x="364711" y="109828"/>
                  </a:lnTo>
                  <a:lnTo>
                    <a:pt x="324975" y="50536"/>
                  </a:lnTo>
                  <a:lnTo>
                    <a:pt x="281068" y="13064"/>
                  </a:lnTo>
                  <a:lnTo>
                    <a:pt x="233934" y="0"/>
                  </a:lnTo>
                  <a:lnTo>
                    <a:pt x="210022" y="3320"/>
                  </a:lnTo>
                  <a:lnTo>
                    <a:pt x="164383" y="28911"/>
                  </a:lnTo>
                  <a:lnTo>
                    <a:pt x="122444" y="77616"/>
                  </a:lnTo>
                  <a:lnTo>
                    <a:pt x="85146" y="146849"/>
                  </a:lnTo>
                  <a:lnTo>
                    <a:pt x="68532" y="188356"/>
                  </a:lnTo>
                  <a:lnTo>
                    <a:pt x="53431" y="234026"/>
                  </a:lnTo>
                  <a:lnTo>
                    <a:pt x="39962" y="283536"/>
                  </a:lnTo>
                  <a:lnTo>
                    <a:pt x="28242" y="336562"/>
                  </a:lnTo>
                  <a:lnTo>
                    <a:pt x="18389" y="392781"/>
                  </a:lnTo>
                  <a:lnTo>
                    <a:pt x="10520" y="451870"/>
                  </a:lnTo>
                  <a:lnTo>
                    <a:pt x="4754" y="513506"/>
                  </a:lnTo>
                  <a:lnTo>
                    <a:pt x="1208" y="577367"/>
                  </a:lnTo>
                  <a:lnTo>
                    <a:pt x="0" y="643127"/>
                  </a:lnTo>
                  <a:lnTo>
                    <a:pt x="1208" y="708888"/>
                  </a:lnTo>
                  <a:lnTo>
                    <a:pt x="4754" y="772749"/>
                  </a:lnTo>
                  <a:lnTo>
                    <a:pt x="10520" y="834385"/>
                  </a:lnTo>
                  <a:lnTo>
                    <a:pt x="18389" y="893474"/>
                  </a:lnTo>
                  <a:lnTo>
                    <a:pt x="28242" y="949693"/>
                  </a:lnTo>
                  <a:lnTo>
                    <a:pt x="39962" y="1002719"/>
                  </a:lnTo>
                  <a:lnTo>
                    <a:pt x="53431" y="1052229"/>
                  </a:lnTo>
                  <a:lnTo>
                    <a:pt x="68532" y="1097899"/>
                  </a:lnTo>
                  <a:lnTo>
                    <a:pt x="85146" y="1139406"/>
                  </a:lnTo>
                  <a:lnTo>
                    <a:pt x="103156" y="1176427"/>
                  </a:lnTo>
                  <a:lnTo>
                    <a:pt x="142892" y="1235719"/>
                  </a:lnTo>
                  <a:lnTo>
                    <a:pt x="186799" y="1273191"/>
                  </a:lnTo>
                  <a:lnTo>
                    <a:pt x="233934" y="1286256"/>
                  </a:lnTo>
                  <a:lnTo>
                    <a:pt x="257845" y="1282935"/>
                  </a:lnTo>
                  <a:lnTo>
                    <a:pt x="303484" y="1257344"/>
                  </a:lnTo>
                  <a:lnTo>
                    <a:pt x="345423" y="1208639"/>
                  </a:lnTo>
                  <a:lnTo>
                    <a:pt x="382721" y="1139406"/>
                  </a:lnTo>
                  <a:lnTo>
                    <a:pt x="399335" y="1097899"/>
                  </a:lnTo>
                  <a:lnTo>
                    <a:pt x="414436" y="1052229"/>
                  </a:lnTo>
                  <a:lnTo>
                    <a:pt x="427905" y="1002719"/>
                  </a:lnTo>
                  <a:lnTo>
                    <a:pt x="439625" y="949693"/>
                  </a:lnTo>
                  <a:lnTo>
                    <a:pt x="449478" y="893474"/>
                  </a:lnTo>
                  <a:lnTo>
                    <a:pt x="457347" y="834385"/>
                  </a:lnTo>
                  <a:lnTo>
                    <a:pt x="463113" y="772749"/>
                  </a:lnTo>
                  <a:lnTo>
                    <a:pt x="466659" y="708888"/>
                  </a:lnTo>
                  <a:lnTo>
                    <a:pt x="467867" y="643127"/>
                  </a:lnTo>
                  <a:close/>
                </a:path>
              </a:pathLst>
            </a:custGeom>
            <a:ln w="25908">
              <a:solidFill>
                <a:srgbClr val="3366C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40124" y="1594103"/>
              <a:ext cx="311150" cy="1432560"/>
            </a:xfrm>
            <a:custGeom>
              <a:avLst/>
              <a:gdLst/>
              <a:ahLst/>
              <a:cxnLst/>
              <a:rect l="l" t="t" r="r" b="b"/>
              <a:pathLst>
                <a:path w="311150" h="1432560">
                  <a:moveTo>
                    <a:pt x="310896" y="0"/>
                  </a:moveTo>
                  <a:lnTo>
                    <a:pt x="0" y="0"/>
                  </a:lnTo>
                  <a:lnTo>
                    <a:pt x="0" y="1432560"/>
                  </a:lnTo>
                  <a:lnTo>
                    <a:pt x="310896" y="1432560"/>
                  </a:lnTo>
                  <a:lnTo>
                    <a:pt x="310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846326" y="1062227"/>
            <a:ext cx="5069840" cy="2333625"/>
            <a:chOff x="1846326" y="1062227"/>
            <a:chExt cx="5069840" cy="2333625"/>
          </a:xfrm>
        </p:grpSpPr>
        <p:sp>
          <p:nvSpPr>
            <p:cNvPr id="27" name="object 27"/>
            <p:cNvSpPr/>
            <p:nvPr/>
          </p:nvSpPr>
          <p:spPr>
            <a:xfrm>
              <a:off x="4598670" y="1186433"/>
              <a:ext cx="467995" cy="2156460"/>
            </a:xfrm>
            <a:custGeom>
              <a:avLst/>
              <a:gdLst/>
              <a:ahLst/>
              <a:cxnLst/>
              <a:rect l="l" t="t" r="r" b="b"/>
              <a:pathLst>
                <a:path w="467995" h="2156460">
                  <a:moveTo>
                    <a:pt x="0" y="1078229"/>
                  </a:moveTo>
                  <a:lnTo>
                    <a:pt x="539" y="1004406"/>
                  </a:lnTo>
                  <a:lnTo>
                    <a:pt x="2136" y="931917"/>
                  </a:lnTo>
                  <a:lnTo>
                    <a:pt x="4754" y="860925"/>
                  </a:lnTo>
                  <a:lnTo>
                    <a:pt x="8359" y="791589"/>
                  </a:lnTo>
                  <a:lnTo>
                    <a:pt x="12915" y="724070"/>
                  </a:lnTo>
                  <a:lnTo>
                    <a:pt x="18389" y="658528"/>
                  </a:lnTo>
                  <a:lnTo>
                    <a:pt x="24744" y="595125"/>
                  </a:lnTo>
                  <a:lnTo>
                    <a:pt x="31947" y="534020"/>
                  </a:lnTo>
                  <a:lnTo>
                    <a:pt x="39962" y="475375"/>
                  </a:lnTo>
                  <a:lnTo>
                    <a:pt x="48754" y="419350"/>
                  </a:lnTo>
                  <a:lnTo>
                    <a:pt x="58289" y="366105"/>
                  </a:lnTo>
                  <a:lnTo>
                    <a:pt x="68532" y="315801"/>
                  </a:lnTo>
                  <a:lnTo>
                    <a:pt x="79447" y="268599"/>
                  </a:lnTo>
                  <a:lnTo>
                    <a:pt x="91000" y="224658"/>
                  </a:lnTo>
                  <a:lnTo>
                    <a:pt x="103156" y="184141"/>
                  </a:lnTo>
                  <a:lnTo>
                    <a:pt x="115880" y="147207"/>
                  </a:lnTo>
                  <a:lnTo>
                    <a:pt x="142892" y="84730"/>
                  </a:lnTo>
                  <a:lnTo>
                    <a:pt x="171758" y="38514"/>
                  </a:lnTo>
                  <a:lnTo>
                    <a:pt x="202198" y="9842"/>
                  </a:lnTo>
                  <a:lnTo>
                    <a:pt x="233933" y="0"/>
                  </a:lnTo>
                  <a:lnTo>
                    <a:pt x="249946" y="2487"/>
                  </a:lnTo>
                  <a:lnTo>
                    <a:pt x="296109" y="38514"/>
                  </a:lnTo>
                  <a:lnTo>
                    <a:pt x="324975" y="84730"/>
                  </a:lnTo>
                  <a:lnTo>
                    <a:pt x="351987" y="147207"/>
                  </a:lnTo>
                  <a:lnTo>
                    <a:pt x="364711" y="184141"/>
                  </a:lnTo>
                  <a:lnTo>
                    <a:pt x="376867" y="224658"/>
                  </a:lnTo>
                  <a:lnTo>
                    <a:pt x="388420" y="268599"/>
                  </a:lnTo>
                  <a:lnTo>
                    <a:pt x="399335" y="315801"/>
                  </a:lnTo>
                  <a:lnTo>
                    <a:pt x="409578" y="366105"/>
                  </a:lnTo>
                  <a:lnTo>
                    <a:pt x="419113" y="419350"/>
                  </a:lnTo>
                  <a:lnTo>
                    <a:pt x="427905" y="475375"/>
                  </a:lnTo>
                  <a:lnTo>
                    <a:pt x="435920" y="534020"/>
                  </a:lnTo>
                  <a:lnTo>
                    <a:pt x="443123" y="595125"/>
                  </a:lnTo>
                  <a:lnTo>
                    <a:pt x="449478" y="658528"/>
                  </a:lnTo>
                  <a:lnTo>
                    <a:pt x="454952" y="724070"/>
                  </a:lnTo>
                  <a:lnTo>
                    <a:pt x="459508" y="791589"/>
                  </a:lnTo>
                  <a:lnTo>
                    <a:pt x="463113" y="860925"/>
                  </a:lnTo>
                  <a:lnTo>
                    <a:pt x="465731" y="931917"/>
                  </a:lnTo>
                  <a:lnTo>
                    <a:pt x="467328" y="1004406"/>
                  </a:lnTo>
                  <a:lnTo>
                    <a:pt x="467867" y="1078229"/>
                  </a:lnTo>
                  <a:lnTo>
                    <a:pt x="467328" y="1152053"/>
                  </a:lnTo>
                  <a:lnTo>
                    <a:pt x="465731" y="1224542"/>
                  </a:lnTo>
                  <a:lnTo>
                    <a:pt x="463113" y="1295534"/>
                  </a:lnTo>
                  <a:lnTo>
                    <a:pt x="459508" y="1364870"/>
                  </a:lnTo>
                  <a:lnTo>
                    <a:pt x="454952" y="1432389"/>
                  </a:lnTo>
                  <a:lnTo>
                    <a:pt x="449478" y="1497931"/>
                  </a:lnTo>
                  <a:lnTo>
                    <a:pt x="443123" y="1561334"/>
                  </a:lnTo>
                  <a:lnTo>
                    <a:pt x="435920" y="1622439"/>
                  </a:lnTo>
                  <a:lnTo>
                    <a:pt x="427905" y="1681084"/>
                  </a:lnTo>
                  <a:lnTo>
                    <a:pt x="419113" y="1737109"/>
                  </a:lnTo>
                  <a:lnTo>
                    <a:pt x="409578" y="1790354"/>
                  </a:lnTo>
                  <a:lnTo>
                    <a:pt x="399335" y="1840658"/>
                  </a:lnTo>
                  <a:lnTo>
                    <a:pt x="388420" y="1887860"/>
                  </a:lnTo>
                  <a:lnTo>
                    <a:pt x="376867" y="1931801"/>
                  </a:lnTo>
                  <a:lnTo>
                    <a:pt x="364711" y="1972318"/>
                  </a:lnTo>
                  <a:lnTo>
                    <a:pt x="351987" y="2009252"/>
                  </a:lnTo>
                  <a:lnTo>
                    <a:pt x="324975" y="2071729"/>
                  </a:lnTo>
                  <a:lnTo>
                    <a:pt x="296109" y="2117945"/>
                  </a:lnTo>
                  <a:lnTo>
                    <a:pt x="265669" y="2146617"/>
                  </a:lnTo>
                  <a:lnTo>
                    <a:pt x="233933" y="2156460"/>
                  </a:lnTo>
                  <a:lnTo>
                    <a:pt x="217921" y="2153972"/>
                  </a:lnTo>
                  <a:lnTo>
                    <a:pt x="171758" y="2117945"/>
                  </a:lnTo>
                  <a:lnTo>
                    <a:pt x="142892" y="2071729"/>
                  </a:lnTo>
                  <a:lnTo>
                    <a:pt x="115880" y="2009252"/>
                  </a:lnTo>
                  <a:lnTo>
                    <a:pt x="103156" y="1972318"/>
                  </a:lnTo>
                  <a:lnTo>
                    <a:pt x="91000" y="1931801"/>
                  </a:lnTo>
                  <a:lnTo>
                    <a:pt x="79447" y="1887860"/>
                  </a:lnTo>
                  <a:lnTo>
                    <a:pt x="68532" y="1840658"/>
                  </a:lnTo>
                  <a:lnTo>
                    <a:pt x="58289" y="1790354"/>
                  </a:lnTo>
                  <a:lnTo>
                    <a:pt x="48754" y="1737109"/>
                  </a:lnTo>
                  <a:lnTo>
                    <a:pt x="39962" y="1681084"/>
                  </a:lnTo>
                  <a:lnTo>
                    <a:pt x="31947" y="1622439"/>
                  </a:lnTo>
                  <a:lnTo>
                    <a:pt x="24744" y="1561334"/>
                  </a:lnTo>
                  <a:lnTo>
                    <a:pt x="18389" y="1497931"/>
                  </a:lnTo>
                  <a:lnTo>
                    <a:pt x="12915" y="1432389"/>
                  </a:lnTo>
                  <a:lnTo>
                    <a:pt x="8359" y="1364870"/>
                  </a:lnTo>
                  <a:lnTo>
                    <a:pt x="4754" y="1295534"/>
                  </a:lnTo>
                  <a:lnTo>
                    <a:pt x="2136" y="1224542"/>
                  </a:lnTo>
                  <a:lnTo>
                    <a:pt x="539" y="1152053"/>
                  </a:lnTo>
                  <a:lnTo>
                    <a:pt x="0" y="1078229"/>
                  </a:lnTo>
                  <a:close/>
                </a:path>
              </a:pathLst>
            </a:custGeom>
            <a:ln w="25908">
              <a:solidFill>
                <a:srgbClr val="FF33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01896" y="1062227"/>
              <a:ext cx="312420" cy="2333625"/>
            </a:xfrm>
            <a:custGeom>
              <a:avLst/>
              <a:gdLst/>
              <a:ahLst/>
              <a:cxnLst/>
              <a:rect l="l" t="t" r="r" b="b"/>
              <a:pathLst>
                <a:path w="312420" h="2333625">
                  <a:moveTo>
                    <a:pt x="312420" y="0"/>
                  </a:moveTo>
                  <a:lnTo>
                    <a:pt x="0" y="0"/>
                  </a:lnTo>
                  <a:lnTo>
                    <a:pt x="0" y="2333244"/>
                  </a:lnTo>
                  <a:lnTo>
                    <a:pt x="312420" y="2333244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46326" y="1186433"/>
              <a:ext cx="3007360" cy="2156460"/>
            </a:xfrm>
            <a:custGeom>
              <a:avLst/>
              <a:gdLst/>
              <a:ahLst/>
              <a:cxnLst/>
              <a:rect l="l" t="t" r="r" b="b"/>
              <a:pathLst>
                <a:path w="3007360" h="2156460">
                  <a:moveTo>
                    <a:pt x="2993136" y="0"/>
                  </a:moveTo>
                  <a:lnTo>
                    <a:pt x="97536" y="0"/>
                  </a:lnTo>
                </a:path>
                <a:path w="3007360" h="2156460">
                  <a:moveTo>
                    <a:pt x="3006852" y="2156460"/>
                  </a:moveTo>
                  <a:lnTo>
                    <a:pt x="0" y="2156460"/>
                  </a:lnTo>
                </a:path>
              </a:pathLst>
            </a:custGeom>
            <a:ln w="25908">
              <a:solidFill>
                <a:srgbClr val="FF33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76522" y="1951481"/>
              <a:ext cx="494030" cy="538480"/>
            </a:xfrm>
            <a:custGeom>
              <a:avLst/>
              <a:gdLst/>
              <a:ahLst/>
              <a:cxnLst/>
              <a:rect l="l" t="t" r="r" b="b"/>
              <a:pathLst>
                <a:path w="494029" h="538480">
                  <a:moveTo>
                    <a:pt x="0" y="537972"/>
                  </a:moveTo>
                  <a:lnTo>
                    <a:pt x="493775" y="537972"/>
                  </a:lnTo>
                  <a:lnTo>
                    <a:pt x="493775" y="0"/>
                  </a:lnTo>
                  <a:lnTo>
                    <a:pt x="0" y="0"/>
                  </a:lnTo>
                  <a:lnTo>
                    <a:pt x="0" y="537972"/>
                  </a:lnTo>
                  <a:close/>
                </a:path>
              </a:pathLst>
            </a:custGeom>
            <a:ln w="25908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922526" y="1181861"/>
              <a:ext cx="3083560" cy="2174875"/>
            </a:xfrm>
            <a:custGeom>
              <a:avLst/>
              <a:gdLst/>
              <a:ahLst/>
              <a:cxnLst/>
              <a:rect l="l" t="t" r="r" b="b"/>
              <a:pathLst>
                <a:path w="3083560" h="2174875">
                  <a:moveTo>
                    <a:pt x="371856" y="0"/>
                  </a:moveTo>
                  <a:lnTo>
                    <a:pt x="231648" y="274320"/>
                  </a:lnTo>
                </a:path>
                <a:path w="3083560" h="2174875">
                  <a:moveTo>
                    <a:pt x="641604" y="15239"/>
                  </a:moveTo>
                  <a:lnTo>
                    <a:pt x="0" y="1267967"/>
                  </a:lnTo>
                </a:path>
                <a:path w="3083560" h="2174875">
                  <a:moveTo>
                    <a:pt x="938784" y="22860"/>
                  </a:moveTo>
                  <a:lnTo>
                    <a:pt x="208787" y="1443227"/>
                  </a:lnTo>
                </a:path>
                <a:path w="3083560" h="2174875">
                  <a:moveTo>
                    <a:pt x="1304544" y="9143"/>
                  </a:moveTo>
                  <a:lnTo>
                    <a:pt x="198119" y="2159508"/>
                  </a:lnTo>
                </a:path>
                <a:path w="3083560" h="2174875">
                  <a:moveTo>
                    <a:pt x="1632203" y="19812"/>
                  </a:moveTo>
                  <a:lnTo>
                    <a:pt x="536448" y="2154936"/>
                  </a:lnTo>
                </a:path>
                <a:path w="3083560" h="2174875">
                  <a:moveTo>
                    <a:pt x="1967484" y="19812"/>
                  </a:moveTo>
                  <a:lnTo>
                    <a:pt x="871728" y="2148840"/>
                  </a:lnTo>
                </a:path>
                <a:path w="3083560" h="2174875">
                  <a:moveTo>
                    <a:pt x="1851660" y="938784"/>
                  </a:moveTo>
                  <a:lnTo>
                    <a:pt x="1216152" y="2174748"/>
                  </a:lnTo>
                </a:path>
                <a:path w="3083560" h="2174875">
                  <a:moveTo>
                    <a:pt x="2334768" y="1524"/>
                  </a:moveTo>
                  <a:lnTo>
                    <a:pt x="2060448" y="534924"/>
                  </a:lnTo>
                </a:path>
                <a:path w="3083560" h="2174875">
                  <a:moveTo>
                    <a:pt x="2648712" y="16763"/>
                  </a:moveTo>
                  <a:lnTo>
                    <a:pt x="2385060" y="531876"/>
                  </a:lnTo>
                </a:path>
                <a:path w="3083560" h="2174875">
                  <a:moveTo>
                    <a:pt x="2961132" y="13715"/>
                  </a:moveTo>
                  <a:lnTo>
                    <a:pt x="2685288" y="553212"/>
                  </a:lnTo>
                </a:path>
                <a:path w="3083560" h="2174875">
                  <a:moveTo>
                    <a:pt x="3083052" y="379475"/>
                  </a:moveTo>
                  <a:lnTo>
                    <a:pt x="3000756" y="539496"/>
                  </a:lnTo>
                </a:path>
                <a:path w="3083560" h="2174875">
                  <a:moveTo>
                    <a:pt x="1818132" y="1630679"/>
                  </a:moveTo>
                  <a:lnTo>
                    <a:pt x="1545336" y="2164079"/>
                  </a:lnTo>
                </a:path>
                <a:path w="3083560" h="2174875">
                  <a:moveTo>
                    <a:pt x="2034539" y="1812036"/>
                  </a:moveTo>
                  <a:lnTo>
                    <a:pt x="1856232" y="2161032"/>
                  </a:lnTo>
                </a:path>
                <a:path w="3083560" h="2174875">
                  <a:moveTo>
                    <a:pt x="2342388" y="1824227"/>
                  </a:moveTo>
                  <a:lnTo>
                    <a:pt x="2162556" y="2173224"/>
                  </a:lnTo>
                </a:path>
                <a:path w="3083560" h="2174875">
                  <a:moveTo>
                    <a:pt x="2644140" y="1822703"/>
                  </a:moveTo>
                  <a:lnTo>
                    <a:pt x="2468879" y="2161032"/>
                  </a:lnTo>
                </a:path>
                <a:path w="3083560" h="2174875">
                  <a:moveTo>
                    <a:pt x="2929128" y="1812036"/>
                  </a:moveTo>
                  <a:lnTo>
                    <a:pt x="2749296" y="2164079"/>
                  </a:lnTo>
                </a:path>
              </a:pathLst>
            </a:custGeom>
            <a:ln w="25908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40630" y="1707641"/>
              <a:ext cx="1862455" cy="1298575"/>
            </a:xfrm>
            <a:custGeom>
              <a:avLst/>
              <a:gdLst/>
              <a:ahLst/>
              <a:cxnLst/>
              <a:rect l="l" t="t" r="r" b="b"/>
              <a:pathLst>
                <a:path w="1862454" h="1298575">
                  <a:moveTo>
                    <a:pt x="466344" y="15240"/>
                  </a:moveTo>
                  <a:lnTo>
                    <a:pt x="0" y="920496"/>
                  </a:lnTo>
                </a:path>
                <a:path w="1862454" h="1298575">
                  <a:moveTo>
                    <a:pt x="193548" y="0"/>
                  </a:moveTo>
                  <a:lnTo>
                    <a:pt x="18287" y="342900"/>
                  </a:lnTo>
                </a:path>
                <a:path w="1862454" h="1298575">
                  <a:moveTo>
                    <a:pt x="765048" y="19812"/>
                  </a:moveTo>
                  <a:lnTo>
                    <a:pt x="109728" y="1298448"/>
                  </a:lnTo>
                </a:path>
                <a:path w="1862454" h="1298575">
                  <a:moveTo>
                    <a:pt x="1126236" y="15240"/>
                  </a:moveTo>
                  <a:lnTo>
                    <a:pt x="470916" y="1292352"/>
                  </a:lnTo>
                </a:path>
                <a:path w="1862454" h="1298575">
                  <a:moveTo>
                    <a:pt x="1504188" y="15240"/>
                  </a:moveTo>
                  <a:lnTo>
                    <a:pt x="851916" y="1286256"/>
                  </a:lnTo>
                </a:path>
                <a:path w="1862454" h="1298575">
                  <a:moveTo>
                    <a:pt x="1862327" y="15240"/>
                  </a:moveTo>
                  <a:lnTo>
                    <a:pt x="1210056" y="1286256"/>
                  </a:lnTo>
                </a:path>
                <a:path w="1862454" h="1298575">
                  <a:moveTo>
                    <a:pt x="1839468" y="818388"/>
                  </a:moveTo>
                  <a:lnTo>
                    <a:pt x="1598676" y="1286256"/>
                  </a:lnTo>
                </a:path>
              </a:pathLst>
            </a:custGeom>
            <a:ln w="25908">
              <a:solidFill>
                <a:srgbClr val="3366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2058161" y="4094226"/>
            <a:ext cx="1831975" cy="2162810"/>
          </a:xfrm>
          <a:custGeom>
            <a:avLst/>
            <a:gdLst/>
            <a:ahLst/>
            <a:cxnLst/>
            <a:rect l="l" t="t" r="r" b="b"/>
            <a:pathLst>
              <a:path w="1831975" h="2162810">
                <a:moveTo>
                  <a:pt x="505968" y="0"/>
                </a:moveTo>
                <a:lnTo>
                  <a:pt x="0" y="989076"/>
                </a:lnTo>
              </a:path>
              <a:path w="1831975" h="2162810">
                <a:moveTo>
                  <a:pt x="236219" y="22860"/>
                </a:moveTo>
                <a:lnTo>
                  <a:pt x="96012" y="297180"/>
                </a:lnTo>
              </a:path>
              <a:path w="1831975" h="2162810">
                <a:moveTo>
                  <a:pt x="803148" y="25907"/>
                </a:moveTo>
                <a:lnTo>
                  <a:pt x="135636" y="1325880"/>
                </a:lnTo>
              </a:path>
              <a:path w="1831975" h="2162810">
                <a:moveTo>
                  <a:pt x="621792" y="1075944"/>
                </a:moveTo>
                <a:lnTo>
                  <a:pt x="62483" y="2162556"/>
                </a:lnTo>
              </a:path>
              <a:path w="1831975" h="2162810">
                <a:moveTo>
                  <a:pt x="876300" y="1232916"/>
                </a:moveTo>
                <a:lnTo>
                  <a:pt x="400812" y="2157984"/>
                </a:lnTo>
              </a:path>
              <a:path w="1831975" h="2162810">
                <a:moveTo>
                  <a:pt x="1831848" y="22860"/>
                </a:moveTo>
                <a:lnTo>
                  <a:pt x="736092" y="2153412"/>
                </a:lnTo>
              </a:path>
            </a:pathLst>
          </a:custGeom>
          <a:ln w="25908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235702" y="4344161"/>
            <a:ext cx="102235" cy="196850"/>
          </a:xfrm>
          <a:custGeom>
            <a:avLst/>
            <a:gdLst/>
            <a:ahLst/>
            <a:cxnLst/>
            <a:rect l="l" t="t" r="r" b="b"/>
            <a:pathLst>
              <a:path w="102235" h="196850">
                <a:moveTo>
                  <a:pt x="102108" y="0"/>
                </a:moveTo>
                <a:lnTo>
                  <a:pt x="0" y="196595"/>
                </a:lnTo>
              </a:path>
            </a:pathLst>
          </a:custGeom>
          <a:ln w="25907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60926" y="4115561"/>
            <a:ext cx="210820" cy="410209"/>
          </a:xfrm>
          <a:custGeom>
            <a:avLst/>
            <a:gdLst/>
            <a:ahLst/>
            <a:cxnLst/>
            <a:rect l="l" t="t" r="r" b="b"/>
            <a:pathLst>
              <a:path w="210820" h="410210">
                <a:moveTo>
                  <a:pt x="210312" y="0"/>
                </a:moveTo>
                <a:lnTo>
                  <a:pt x="0" y="409956"/>
                </a:lnTo>
              </a:path>
            </a:pathLst>
          </a:custGeom>
          <a:ln w="25908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61153" y="4112514"/>
            <a:ext cx="222885" cy="433070"/>
          </a:xfrm>
          <a:custGeom>
            <a:avLst/>
            <a:gdLst/>
            <a:ahLst/>
            <a:cxnLst/>
            <a:rect l="l" t="t" r="r" b="b"/>
            <a:pathLst>
              <a:path w="222885" h="433070">
                <a:moveTo>
                  <a:pt x="222504" y="0"/>
                </a:moveTo>
                <a:lnTo>
                  <a:pt x="0" y="432816"/>
                </a:lnTo>
              </a:path>
            </a:pathLst>
          </a:custGeom>
          <a:ln w="25908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975097" y="4118609"/>
            <a:ext cx="213360" cy="419100"/>
          </a:xfrm>
          <a:custGeom>
            <a:avLst/>
            <a:gdLst/>
            <a:ahLst/>
            <a:cxnLst/>
            <a:rect l="l" t="t" r="r" b="b"/>
            <a:pathLst>
              <a:path w="213360" h="419100">
                <a:moveTo>
                  <a:pt x="213360" y="0"/>
                </a:moveTo>
                <a:lnTo>
                  <a:pt x="0" y="419100"/>
                </a:lnTo>
              </a:path>
            </a:pathLst>
          </a:custGeom>
          <a:ln w="25908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467861" y="5446014"/>
            <a:ext cx="844550" cy="826135"/>
          </a:xfrm>
          <a:custGeom>
            <a:avLst/>
            <a:gdLst/>
            <a:ahLst/>
            <a:cxnLst/>
            <a:rect l="l" t="t" r="r" b="b"/>
            <a:pathLst>
              <a:path w="844550" h="826135">
                <a:moveTo>
                  <a:pt x="419100" y="0"/>
                </a:moveTo>
                <a:lnTo>
                  <a:pt x="0" y="815340"/>
                </a:lnTo>
              </a:path>
              <a:path w="844550" h="826135">
                <a:moveTo>
                  <a:pt x="548639" y="348996"/>
                </a:moveTo>
                <a:lnTo>
                  <a:pt x="310896" y="812292"/>
                </a:lnTo>
              </a:path>
              <a:path w="844550" h="826135">
                <a:moveTo>
                  <a:pt x="844296" y="384048"/>
                </a:moveTo>
                <a:lnTo>
                  <a:pt x="617220" y="826008"/>
                </a:lnTo>
              </a:path>
            </a:pathLst>
          </a:custGeom>
          <a:ln w="25908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391405" y="5827014"/>
            <a:ext cx="502920" cy="434340"/>
          </a:xfrm>
          <a:custGeom>
            <a:avLst/>
            <a:gdLst/>
            <a:ahLst/>
            <a:cxnLst/>
            <a:rect l="l" t="t" r="r" b="b"/>
            <a:pathLst>
              <a:path w="502920" h="434339">
                <a:moveTo>
                  <a:pt x="219456" y="4572"/>
                </a:moveTo>
                <a:lnTo>
                  <a:pt x="0" y="431292"/>
                </a:lnTo>
              </a:path>
              <a:path w="502920" h="434339">
                <a:moveTo>
                  <a:pt x="502920" y="0"/>
                </a:moveTo>
                <a:lnTo>
                  <a:pt x="280416" y="434340"/>
                </a:lnTo>
              </a:path>
            </a:pathLst>
          </a:custGeom>
          <a:ln w="25908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873501" y="4123182"/>
            <a:ext cx="676910" cy="725805"/>
          </a:xfrm>
          <a:custGeom>
            <a:avLst/>
            <a:gdLst/>
            <a:ahLst/>
            <a:cxnLst/>
            <a:rect l="l" t="t" r="r" b="b"/>
            <a:pathLst>
              <a:path w="676910" h="725804">
                <a:moveTo>
                  <a:pt x="342900" y="0"/>
                </a:moveTo>
                <a:lnTo>
                  <a:pt x="0" y="669036"/>
                </a:lnTo>
              </a:path>
              <a:path w="676910" h="725804">
                <a:moveTo>
                  <a:pt x="676656" y="0"/>
                </a:moveTo>
                <a:lnTo>
                  <a:pt x="304800" y="725424"/>
                </a:lnTo>
              </a:path>
            </a:pathLst>
          </a:custGeom>
          <a:ln w="25908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46141" y="5827014"/>
            <a:ext cx="222885" cy="434340"/>
          </a:xfrm>
          <a:custGeom>
            <a:avLst/>
            <a:gdLst/>
            <a:ahLst/>
            <a:cxnLst/>
            <a:rect l="l" t="t" r="r" b="b"/>
            <a:pathLst>
              <a:path w="222885" h="434339">
                <a:moveTo>
                  <a:pt x="222504" y="0"/>
                </a:moveTo>
                <a:lnTo>
                  <a:pt x="0" y="434340"/>
                </a:lnTo>
              </a:path>
            </a:pathLst>
          </a:custGeom>
          <a:ln w="25908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23153" y="4551426"/>
            <a:ext cx="1480185" cy="1277620"/>
          </a:xfrm>
          <a:custGeom>
            <a:avLst/>
            <a:gdLst/>
            <a:ahLst/>
            <a:cxnLst/>
            <a:rect l="l" t="t" r="r" b="b"/>
            <a:pathLst>
              <a:path w="1480184" h="1277620">
                <a:moveTo>
                  <a:pt x="83820" y="0"/>
                </a:moveTo>
                <a:lnTo>
                  <a:pt x="0" y="160019"/>
                </a:lnTo>
              </a:path>
              <a:path w="1480184" h="1277620">
                <a:moveTo>
                  <a:pt x="743712" y="0"/>
                </a:moveTo>
                <a:lnTo>
                  <a:pt x="88392" y="1277112"/>
                </a:lnTo>
              </a:path>
              <a:path w="1480184" h="1277620">
                <a:moveTo>
                  <a:pt x="1121664" y="0"/>
                </a:moveTo>
                <a:lnTo>
                  <a:pt x="469392" y="1271016"/>
                </a:lnTo>
              </a:path>
              <a:path w="1480184" h="1277620">
                <a:moveTo>
                  <a:pt x="1479803" y="0"/>
                </a:moveTo>
                <a:lnTo>
                  <a:pt x="827532" y="1271016"/>
                </a:lnTo>
              </a:path>
              <a:path w="1480184" h="1277620">
                <a:moveTo>
                  <a:pt x="1456944" y="804672"/>
                </a:moveTo>
                <a:lnTo>
                  <a:pt x="1216152" y="1271016"/>
                </a:lnTo>
              </a:path>
            </a:pathLst>
          </a:custGeom>
          <a:ln w="25908">
            <a:solidFill>
              <a:srgbClr val="3366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684526" y="4786121"/>
            <a:ext cx="494030" cy="538480"/>
          </a:xfrm>
          <a:custGeom>
            <a:avLst/>
            <a:gdLst/>
            <a:ahLst/>
            <a:cxnLst/>
            <a:rect l="l" t="t" r="r" b="b"/>
            <a:pathLst>
              <a:path w="494030" h="538479">
                <a:moveTo>
                  <a:pt x="0" y="537971"/>
                </a:moveTo>
                <a:lnTo>
                  <a:pt x="493775" y="537971"/>
                </a:lnTo>
                <a:lnTo>
                  <a:pt x="493775" y="0"/>
                </a:lnTo>
                <a:lnTo>
                  <a:pt x="0" y="0"/>
                </a:lnTo>
                <a:lnTo>
                  <a:pt x="0" y="537971"/>
                </a:lnTo>
                <a:close/>
              </a:path>
            </a:pathLst>
          </a:custGeom>
          <a:ln w="25908">
            <a:solidFill>
              <a:srgbClr val="2583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30673" y="5033009"/>
            <a:ext cx="2197735" cy="0"/>
          </a:xfrm>
          <a:custGeom>
            <a:avLst/>
            <a:gdLst/>
            <a:ahLst/>
            <a:cxnLst/>
            <a:rect l="l" t="t" r="r" b="b"/>
            <a:pathLst>
              <a:path w="2197734">
                <a:moveTo>
                  <a:pt x="0" y="0"/>
                </a:moveTo>
                <a:lnTo>
                  <a:pt x="2197607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620261" y="2314194"/>
            <a:ext cx="0" cy="836930"/>
          </a:xfrm>
          <a:custGeom>
            <a:avLst/>
            <a:gdLst/>
            <a:ahLst/>
            <a:cxnLst/>
            <a:rect l="l" t="t" r="r" b="b"/>
            <a:pathLst>
              <a:path h="836930">
                <a:moveTo>
                  <a:pt x="0" y="0"/>
                </a:moveTo>
                <a:lnTo>
                  <a:pt x="0" y="836676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975866" y="2199894"/>
            <a:ext cx="2200910" cy="0"/>
          </a:xfrm>
          <a:custGeom>
            <a:avLst/>
            <a:gdLst/>
            <a:ahLst/>
            <a:cxnLst/>
            <a:rect l="l" t="t" r="r" b="b"/>
            <a:pathLst>
              <a:path w="2200910">
                <a:moveTo>
                  <a:pt x="0" y="0"/>
                </a:moveTo>
                <a:lnTo>
                  <a:pt x="2200656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670297" y="2199894"/>
            <a:ext cx="2199640" cy="0"/>
          </a:xfrm>
          <a:custGeom>
            <a:avLst/>
            <a:gdLst/>
            <a:ahLst/>
            <a:cxnLst/>
            <a:rect l="l" t="t" r="r" b="b"/>
            <a:pathLst>
              <a:path w="2199640">
                <a:moveTo>
                  <a:pt x="0" y="0"/>
                </a:moveTo>
                <a:lnTo>
                  <a:pt x="2199131" y="0"/>
                </a:lnTo>
              </a:path>
            </a:pathLst>
          </a:custGeom>
          <a:ln w="25908">
            <a:solidFill>
              <a:srgbClr val="3366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620261" y="3107435"/>
            <a:ext cx="2851785" cy="78105"/>
          </a:xfrm>
          <a:custGeom>
            <a:avLst/>
            <a:gdLst/>
            <a:ahLst/>
            <a:cxnLst/>
            <a:rect l="l" t="t" r="r" b="b"/>
            <a:pathLst>
              <a:path w="2851785" h="78105">
                <a:moveTo>
                  <a:pt x="2773679" y="38862"/>
                </a:moveTo>
                <a:lnTo>
                  <a:pt x="2721864" y="77724"/>
                </a:lnTo>
                <a:lnTo>
                  <a:pt x="2808224" y="51815"/>
                </a:lnTo>
                <a:lnTo>
                  <a:pt x="2773679" y="51815"/>
                </a:lnTo>
                <a:lnTo>
                  <a:pt x="2773679" y="38862"/>
                </a:lnTo>
                <a:close/>
              </a:path>
              <a:path w="2851785" h="78105">
                <a:moveTo>
                  <a:pt x="2756408" y="25908"/>
                </a:moveTo>
                <a:lnTo>
                  <a:pt x="0" y="25908"/>
                </a:lnTo>
                <a:lnTo>
                  <a:pt x="0" y="51815"/>
                </a:lnTo>
                <a:lnTo>
                  <a:pt x="2756408" y="51815"/>
                </a:lnTo>
                <a:lnTo>
                  <a:pt x="2773679" y="38862"/>
                </a:lnTo>
                <a:lnTo>
                  <a:pt x="2756408" y="25908"/>
                </a:lnTo>
                <a:close/>
              </a:path>
              <a:path w="2851785" h="78105">
                <a:moveTo>
                  <a:pt x="2808224" y="25908"/>
                </a:moveTo>
                <a:lnTo>
                  <a:pt x="2773679" y="25908"/>
                </a:lnTo>
                <a:lnTo>
                  <a:pt x="2773679" y="51815"/>
                </a:lnTo>
                <a:lnTo>
                  <a:pt x="2808224" y="51815"/>
                </a:lnTo>
                <a:lnTo>
                  <a:pt x="2851404" y="38862"/>
                </a:lnTo>
                <a:lnTo>
                  <a:pt x="2808224" y="25908"/>
                </a:lnTo>
                <a:close/>
              </a:path>
              <a:path w="2851785" h="78105">
                <a:moveTo>
                  <a:pt x="2721864" y="0"/>
                </a:moveTo>
                <a:lnTo>
                  <a:pt x="2773679" y="38862"/>
                </a:lnTo>
                <a:lnTo>
                  <a:pt x="2773679" y="25908"/>
                </a:lnTo>
                <a:lnTo>
                  <a:pt x="2808224" y="25908"/>
                </a:lnTo>
                <a:lnTo>
                  <a:pt x="27218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42566" y="2781300"/>
            <a:ext cx="2984500" cy="78105"/>
          </a:xfrm>
          <a:custGeom>
            <a:avLst/>
            <a:gdLst/>
            <a:ahLst/>
            <a:cxnLst/>
            <a:rect l="l" t="t" r="r" b="b"/>
            <a:pathLst>
              <a:path w="2984500" h="78105">
                <a:moveTo>
                  <a:pt x="129539" y="0"/>
                </a:moveTo>
                <a:lnTo>
                  <a:pt x="0" y="38862"/>
                </a:lnTo>
                <a:lnTo>
                  <a:pt x="129539" y="77724"/>
                </a:lnTo>
                <a:lnTo>
                  <a:pt x="94995" y="51815"/>
                </a:lnTo>
                <a:lnTo>
                  <a:pt x="77723" y="51815"/>
                </a:lnTo>
                <a:lnTo>
                  <a:pt x="77723" y="25908"/>
                </a:lnTo>
                <a:lnTo>
                  <a:pt x="94995" y="25908"/>
                </a:lnTo>
                <a:lnTo>
                  <a:pt x="129539" y="0"/>
                </a:lnTo>
                <a:close/>
              </a:path>
              <a:path w="2984500" h="78105">
                <a:moveTo>
                  <a:pt x="77723" y="38862"/>
                </a:moveTo>
                <a:lnTo>
                  <a:pt x="77723" y="51815"/>
                </a:lnTo>
                <a:lnTo>
                  <a:pt x="94995" y="51815"/>
                </a:lnTo>
                <a:lnTo>
                  <a:pt x="77723" y="38862"/>
                </a:lnTo>
                <a:close/>
              </a:path>
              <a:path w="2984500" h="78105">
                <a:moveTo>
                  <a:pt x="2983992" y="25908"/>
                </a:moveTo>
                <a:lnTo>
                  <a:pt x="94995" y="25908"/>
                </a:lnTo>
                <a:lnTo>
                  <a:pt x="77723" y="38862"/>
                </a:lnTo>
                <a:lnTo>
                  <a:pt x="94995" y="51815"/>
                </a:lnTo>
                <a:lnTo>
                  <a:pt x="2983992" y="51815"/>
                </a:lnTo>
                <a:lnTo>
                  <a:pt x="2983992" y="25908"/>
                </a:lnTo>
                <a:close/>
              </a:path>
              <a:path w="2984500" h="78105">
                <a:moveTo>
                  <a:pt x="94995" y="25908"/>
                </a:moveTo>
                <a:lnTo>
                  <a:pt x="77723" y="25908"/>
                </a:lnTo>
                <a:lnTo>
                  <a:pt x="77723" y="38862"/>
                </a:lnTo>
                <a:lnTo>
                  <a:pt x="94995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44490" y="4557521"/>
            <a:ext cx="361315" cy="706120"/>
          </a:xfrm>
          <a:custGeom>
            <a:avLst/>
            <a:gdLst/>
            <a:ahLst/>
            <a:cxnLst/>
            <a:rect l="l" t="t" r="r" b="b"/>
            <a:pathLst>
              <a:path w="361314" h="706120">
                <a:moveTo>
                  <a:pt x="361188" y="0"/>
                </a:moveTo>
                <a:lnTo>
                  <a:pt x="0" y="705611"/>
                </a:lnTo>
              </a:path>
            </a:pathLst>
          </a:custGeom>
          <a:ln w="25907">
            <a:solidFill>
              <a:srgbClr val="3366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733038" y="5939028"/>
            <a:ext cx="2578735" cy="78105"/>
          </a:xfrm>
          <a:custGeom>
            <a:avLst/>
            <a:gdLst/>
            <a:ahLst/>
            <a:cxnLst/>
            <a:rect l="l" t="t" r="r" b="b"/>
            <a:pathLst>
              <a:path w="2578735" h="78104">
                <a:moveTo>
                  <a:pt x="2500884" y="38862"/>
                </a:moveTo>
                <a:lnTo>
                  <a:pt x="2449067" y="77724"/>
                </a:lnTo>
                <a:lnTo>
                  <a:pt x="2535428" y="51816"/>
                </a:lnTo>
                <a:lnTo>
                  <a:pt x="2500884" y="51816"/>
                </a:lnTo>
                <a:lnTo>
                  <a:pt x="2500884" y="38862"/>
                </a:lnTo>
                <a:close/>
              </a:path>
              <a:path w="2578735" h="78104">
                <a:moveTo>
                  <a:pt x="2483612" y="25908"/>
                </a:moveTo>
                <a:lnTo>
                  <a:pt x="0" y="25908"/>
                </a:lnTo>
                <a:lnTo>
                  <a:pt x="0" y="51816"/>
                </a:lnTo>
                <a:lnTo>
                  <a:pt x="2483612" y="51816"/>
                </a:lnTo>
                <a:lnTo>
                  <a:pt x="2500884" y="38862"/>
                </a:lnTo>
                <a:lnTo>
                  <a:pt x="2483612" y="25908"/>
                </a:lnTo>
                <a:close/>
              </a:path>
              <a:path w="2578735" h="78104">
                <a:moveTo>
                  <a:pt x="2535428" y="25908"/>
                </a:moveTo>
                <a:lnTo>
                  <a:pt x="2500884" y="25908"/>
                </a:lnTo>
                <a:lnTo>
                  <a:pt x="2500884" y="51816"/>
                </a:lnTo>
                <a:lnTo>
                  <a:pt x="2535428" y="51816"/>
                </a:lnTo>
                <a:lnTo>
                  <a:pt x="2578608" y="38862"/>
                </a:lnTo>
                <a:lnTo>
                  <a:pt x="2535428" y="25908"/>
                </a:lnTo>
                <a:close/>
              </a:path>
              <a:path w="2578735" h="78104">
                <a:moveTo>
                  <a:pt x="2449067" y="0"/>
                </a:moveTo>
                <a:lnTo>
                  <a:pt x="2500884" y="38862"/>
                </a:lnTo>
                <a:lnTo>
                  <a:pt x="2500884" y="25908"/>
                </a:lnTo>
                <a:lnTo>
                  <a:pt x="2535428" y="25908"/>
                </a:lnTo>
                <a:lnTo>
                  <a:pt x="244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83129" y="5628132"/>
            <a:ext cx="3455035" cy="78105"/>
          </a:xfrm>
          <a:custGeom>
            <a:avLst/>
            <a:gdLst/>
            <a:ahLst/>
            <a:cxnLst/>
            <a:rect l="l" t="t" r="r" b="b"/>
            <a:pathLst>
              <a:path w="3455035" h="78104">
                <a:moveTo>
                  <a:pt x="129539" y="0"/>
                </a:moveTo>
                <a:lnTo>
                  <a:pt x="0" y="38862"/>
                </a:lnTo>
                <a:lnTo>
                  <a:pt x="129539" y="77724"/>
                </a:lnTo>
                <a:lnTo>
                  <a:pt x="94995" y="51816"/>
                </a:lnTo>
                <a:lnTo>
                  <a:pt x="77724" y="51816"/>
                </a:lnTo>
                <a:lnTo>
                  <a:pt x="77724" y="25908"/>
                </a:lnTo>
                <a:lnTo>
                  <a:pt x="94995" y="25908"/>
                </a:lnTo>
                <a:lnTo>
                  <a:pt x="129539" y="0"/>
                </a:lnTo>
                <a:close/>
              </a:path>
              <a:path w="3455035" h="78104">
                <a:moveTo>
                  <a:pt x="77724" y="38862"/>
                </a:moveTo>
                <a:lnTo>
                  <a:pt x="77724" y="51816"/>
                </a:lnTo>
                <a:lnTo>
                  <a:pt x="94995" y="51816"/>
                </a:lnTo>
                <a:lnTo>
                  <a:pt x="77724" y="38862"/>
                </a:lnTo>
                <a:close/>
              </a:path>
              <a:path w="3455035" h="78104">
                <a:moveTo>
                  <a:pt x="3454907" y="25908"/>
                </a:moveTo>
                <a:lnTo>
                  <a:pt x="94995" y="25908"/>
                </a:lnTo>
                <a:lnTo>
                  <a:pt x="77724" y="38862"/>
                </a:lnTo>
                <a:lnTo>
                  <a:pt x="94995" y="51816"/>
                </a:lnTo>
                <a:lnTo>
                  <a:pt x="3454907" y="51816"/>
                </a:lnTo>
                <a:lnTo>
                  <a:pt x="3454907" y="25908"/>
                </a:lnTo>
                <a:close/>
              </a:path>
              <a:path w="3455035" h="78104">
                <a:moveTo>
                  <a:pt x="94995" y="25908"/>
                </a:moveTo>
                <a:lnTo>
                  <a:pt x="77724" y="25908"/>
                </a:lnTo>
                <a:lnTo>
                  <a:pt x="77724" y="38862"/>
                </a:lnTo>
                <a:lnTo>
                  <a:pt x="94995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77874" y="5028438"/>
            <a:ext cx="1399540" cy="0"/>
          </a:xfrm>
          <a:custGeom>
            <a:avLst/>
            <a:gdLst/>
            <a:ahLst/>
            <a:cxnLst/>
            <a:rect l="l" t="t" r="r" b="b"/>
            <a:pathLst>
              <a:path w="1399539">
                <a:moveTo>
                  <a:pt x="1399032" y="0"/>
                </a:moveTo>
                <a:lnTo>
                  <a:pt x="0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169157" y="5033009"/>
            <a:ext cx="2200910" cy="0"/>
          </a:xfrm>
          <a:custGeom>
            <a:avLst/>
            <a:gdLst/>
            <a:ahLst/>
            <a:cxnLst/>
            <a:rect l="l" t="t" r="r" b="b"/>
            <a:pathLst>
              <a:path w="2200910">
                <a:moveTo>
                  <a:pt x="0" y="0"/>
                </a:moveTo>
                <a:lnTo>
                  <a:pt x="2200656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734561" y="5130546"/>
            <a:ext cx="0" cy="853440"/>
          </a:xfrm>
          <a:custGeom>
            <a:avLst/>
            <a:gdLst/>
            <a:ahLst/>
            <a:cxnLst/>
            <a:rect l="l" t="t" r="r" b="b"/>
            <a:pathLst>
              <a:path h="853439">
                <a:moveTo>
                  <a:pt x="0" y="0"/>
                </a:moveTo>
                <a:lnTo>
                  <a:pt x="0" y="853439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599938" y="5083302"/>
            <a:ext cx="0" cy="579120"/>
          </a:xfrm>
          <a:custGeom>
            <a:avLst/>
            <a:gdLst/>
            <a:ahLst/>
            <a:cxnLst/>
            <a:rect l="l" t="t" r="r" b="b"/>
            <a:pathLst>
              <a:path h="579120">
                <a:moveTo>
                  <a:pt x="0" y="0"/>
                </a:moveTo>
                <a:lnTo>
                  <a:pt x="0" y="57912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999738" y="1716785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>
                <a:moveTo>
                  <a:pt x="0" y="0"/>
                </a:moveTo>
                <a:lnTo>
                  <a:pt x="2895600" y="0"/>
                </a:lnTo>
              </a:path>
            </a:pathLst>
          </a:custGeom>
          <a:ln w="25908">
            <a:solidFill>
              <a:srgbClr val="3366CC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986021" y="2996945"/>
            <a:ext cx="3007360" cy="0"/>
          </a:xfrm>
          <a:custGeom>
            <a:avLst/>
            <a:gdLst/>
            <a:ahLst/>
            <a:cxnLst/>
            <a:rect l="l" t="t" r="r" b="b"/>
            <a:pathLst>
              <a:path w="3007359">
                <a:moveTo>
                  <a:pt x="0" y="0"/>
                </a:moveTo>
                <a:lnTo>
                  <a:pt x="3006852" y="0"/>
                </a:lnTo>
              </a:path>
            </a:pathLst>
          </a:custGeom>
          <a:ln w="25908">
            <a:solidFill>
              <a:srgbClr val="3366CC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>
            <a:spLocks noGrp="1"/>
          </p:cNvSpPr>
          <p:nvPr>
            <p:ph type="title"/>
          </p:nvPr>
        </p:nvSpPr>
        <p:spPr>
          <a:xfrm>
            <a:off x="625856" y="414273"/>
            <a:ext cx="7298944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i="0" spc="-75" dirty="0">
                <a:solidFill>
                  <a:srgbClr val="0070C0"/>
                </a:solidFill>
                <a:latin typeface="Arial Unicode MS"/>
                <a:cs typeface="Arial Unicode MS"/>
              </a:rPr>
              <a:t>SUPERPOSICIÓN</a:t>
            </a:r>
            <a:r>
              <a:rPr sz="1900" b="1" i="0" spc="-4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19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20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19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dirty="0">
                <a:solidFill>
                  <a:srgbClr val="0070C0"/>
                </a:solidFill>
                <a:latin typeface="Arial Unicode MS"/>
                <a:cs typeface="Arial Unicode MS"/>
              </a:rPr>
              <a:t>ZONA</a:t>
            </a:r>
            <a:r>
              <a:rPr sz="19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19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95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19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0" dirty="0">
                <a:solidFill>
                  <a:srgbClr val="0070C0"/>
                </a:solidFill>
                <a:latin typeface="Arial Unicode MS"/>
                <a:cs typeface="Arial Unicode MS"/>
              </a:rPr>
              <a:t>PRIMARIA</a:t>
            </a:r>
            <a:endParaRPr sz="19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43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921816" y="1295506"/>
            <a:ext cx="1102995" cy="6127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700" spc="-10" dirty="0">
                <a:solidFill>
                  <a:srgbClr val="FF3300"/>
                </a:solidFill>
                <a:latin typeface="Arial Unicode MS"/>
                <a:cs typeface="Arial Unicode MS"/>
              </a:rPr>
              <a:t>Proteccion</a:t>
            </a:r>
            <a:endParaRPr sz="1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900" dirty="0">
                <a:solidFill>
                  <a:srgbClr val="FF3300"/>
                </a:solidFill>
                <a:latin typeface="Arial Unicode MS"/>
                <a:cs typeface="Arial Unicode MS"/>
              </a:rPr>
              <a:t>Zona</a:t>
            </a:r>
            <a:r>
              <a:rPr sz="1900" spc="90" dirty="0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sz="1900" spc="-50" dirty="0">
                <a:solidFill>
                  <a:srgbClr val="FF3300"/>
                </a:solidFill>
                <a:latin typeface="Arial Unicode MS"/>
                <a:cs typeface="Arial Unicode MS"/>
              </a:rPr>
              <a:t>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270375" y="2012315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Arial Unicode MS"/>
                <a:cs typeface="Arial Unicode MS"/>
              </a:rPr>
              <a:t>52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001382" y="2014834"/>
            <a:ext cx="1102995" cy="6127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700" spc="-10" dirty="0">
                <a:solidFill>
                  <a:srgbClr val="3366CC"/>
                </a:solidFill>
                <a:latin typeface="Arial Unicode MS"/>
                <a:cs typeface="Arial Unicode MS"/>
              </a:rPr>
              <a:t>Proteccion</a:t>
            </a:r>
            <a:endParaRPr sz="1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900" dirty="0">
                <a:solidFill>
                  <a:srgbClr val="3366CC"/>
                </a:solidFill>
                <a:latin typeface="Arial Unicode MS"/>
                <a:cs typeface="Arial Unicode MS"/>
              </a:rPr>
              <a:t>Zona</a:t>
            </a:r>
            <a:r>
              <a:rPr sz="1900" spc="90" dirty="0">
                <a:solidFill>
                  <a:srgbClr val="3366CC"/>
                </a:solidFill>
                <a:latin typeface="Arial Unicode MS"/>
                <a:cs typeface="Arial Unicode MS"/>
              </a:rPr>
              <a:t> </a:t>
            </a:r>
            <a:r>
              <a:rPr sz="1900" spc="-50" dirty="0">
                <a:solidFill>
                  <a:srgbClr val="3366CC"/>
                </a:solidFill>
                <a:latin typeface="Arial Unicode MS"/>
                <a:cs typeface="Arial Unicode MS"/>
              </a:rPr>
              <a:t>B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139444" y="2544371"/>
            <a:ext cx="1089025" cy="6013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Zona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-50" dirty="0">
                <a:latin typeface="Arial Unicode MS"/>
                <a:cs typeface="Arial Unicode MS"/>
              </a:rPr>
              <a:t>A</a:t>
            </a:r>
            <a:endParaRPr sz="1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900" spc="-10" dirty="0">
                <a:latin typeface="Arial Unicode MS"/>
                <a:cs typeface="Arial Unicode MS"/>
              </a:rPr>
              <a:t>Relés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994906" y="3013690"/>
            <a:ext cx="1157605" cy="6127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Zona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-50" dirty="0">
                <a:latin typeface="Arial Unicode MS"/>
                <a:cs typeface="Arial Unicode MS"/>
              </a:rPr>
              <a:t>B</a:t>
            </a:r>
            <a:endParaRPr sz="1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900" spc="-10" dirty="0">
                <a:latin typeface="Arial Unicode MS"/>
                <a:cs typeface="Arial Unicode MS"/>
              </a:rPr>
              <a:t>Relés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02919" y="4129665"/>
            <a:ext cx="1102995" cy="61341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sz="1700" spc="-10" dirty="0">
                <a:solidFill>
                  <a:srgbClr val="FF3300"/>
                </a:solidFill>
                <a:latin typeface="Arial Unicode MS"/>
                <a:cs typeface="Arial Unicode MS"/>
              </a:rPr>
              <a:t>Proteccion</a:t>
            </a:r>
            <a:endParaRPr sz="1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900" dirty="0">
                <a:solidFill>
                  <a:srgbClr val="FF3300"/>
                </a:solidFill>
                <a:latin typeface="Arial Unicode MS"/>
                <a:cs typeface="Arial Unicode MS"/>
              </a:rPr>
              <a:t>Zona</a:t>
            </a:r>
            <a:r>
              <a:rPr sz="1900" spc="90" dirty="0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sz="1900" spc="-50" dirty="0">
                <a:solidFill>
                  <a:srgbClr val="FF3300"/>
                </a:solidFill>
                <a:latin typeface="Arial Unicode MS"/>
                <a:cs typeface="Arial Unicode MS"/>
              </a:rPr>
              <a:t>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781045" y="4846954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Arial Unicode MS"/>
                <a:cs typeface="Arial Unicode MS"/>
              </a:rPr>
              <a:t>52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960234" y="4823821"/>
            <a:ext cx="1193800" cy="14941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700" spc="-10" dirty="0">
                <a:solidFill>
                  <a:srgbClr val="3366CC"/>
                </a:solidFill>
                <a:latin typeface="Arial Unicode MS"/>
                <a:cs typeface="Arial Unicode MS"/>
              </a:rPr>
              <a:t>Proteccion</a:t>
            </a:r>
            <a:endParaRPr sz="1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900" dirty="0">
                <a:solidFill>
                  <a:srgbClr val="3366CC"/>
                </a:solidFill>
                <a:latin typeface="Arial Unicode MS"/>
                <a:cs typeface="Arial Unicode MS"/>
              </a:rPr>
              <a:t>Zona</a:t>
            </a:r>
            <a:r>
              <a:rPr sz="1900" spc="90" dirty="0">
                <a:solidFill>
                  <a:srgbClr val="3366CC"/>
                </a:solidFill>
                <a:latin typeface="Arial Unicode MS"/>
                <a:cs typeface="Arial Unicode MS"/>
              </a:rPr>
              <a:t> </a:t>
            </a:r>
            <a:r>
              <a:rPr sz="1900" spc="-50" dirty="0">
                <a:solidFill>
                  <a:srgbClr val="3366CC"/>
                </a:solidFill>
                <a:latin typeface="Arial Unicode MS"/>
                <a:cs typeface="Arial Unicode MS"/>
              </a:rPr>
              <a:t>B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Arial Unicode MS"/>
              <a:cs typeface="Arial Unicode MS"/>
            </a:endParaRPr>
          </a:p>
          <a:p>
            <a:pPr marL="48895">
              <a:lnSpc>
                <a:spcPct val="100000"/>
              </a:lnSpc>
            </a:pP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Zona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-50" dirty="0">
                <a:latin typeface="Arial Unicode MS"/>
                <a:cs typeface="Arial Unicode MS"/>
              </a:rPr>
              <a:t>B</a:t>
            </a:r>
            <a:endParaRPr sz="1700">
              <a:latin typeface="Arial Unicode MS"/>
              <a:cs typeface="Arial Unicode MS"/>
            </a:endParaRPr>
          </a:p>
          <a:p>
            <a:pPr marL="48895">
              <a:lnSpc>
                <a:spcPct val="100000"/>
              </a:lnSpc>
              <a:spcBef>
                <a:spcPts val="160"/>
              </a:spcBef>
            </a:pPr>
            <a:r>
              <a:rPr sz="1900" spc="-10" dirty="0">
                <a:latin typeface="Arial Unicode MS"/>
                <a:cs typeface="Arial Unicode MS"/>
              </a:rPr>
              <a:t>Relés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177544" y="5302409"/>
            <a:ext cx="1089025" cy="6013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Zona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-50" dirty="0">
                <a:latin typeface="Arial Unicode MS"/>
                <a:cs typeface="Arial Unicode MS"/>
              </a:rPr>
              <a:t>A</a:t>
            </a:r>
            <a:endParaRPr sz="1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900" spc="-10" dirty="0">
                <a:latin typeface="Arial Unicode MS"/>
                <a:cs typeface="Arial Unicode MS"/>
              </a:rPr>
              <a:t>Relés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2311" y="2957244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4">
                <a:moveTo>
                  <a:pt x="0" y="0"/>
                </a:moveTo>
                <a:lnTo>
                  <a:pt x="305188" y="0"/>
                </a:lnTo>
              </a:path>
            </a:pathLst>
          </a:custGeom>
          <a:ln w="26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29509" y="2957244"/>
            <a:ext cx="856615" cy="0"/>
          </a:xfrm>
          <a:custGeom>
            <a:avLst/>
            <a:gdLst/>
            <a:ahLst/>
            <a:cxnLst/>
            <a:rect l="l" t="t" r="r" b="b"/>
            <a:pathLst>
              <a:path w="856614">
                <a:moveTo>
                  <a:pt x="0" y="0"/>
                </a:moveTo>
                <a:lnTo>
                  <a:pt x="856244" y="0"/>
                </a:lnTo>
              </a:path>
            </a:pathLst>
          </a:custGeom>
          <a:ln w="26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17763" y="2957244"/>
            <a:ext cx="486409" cy="0"/>
          </a:xfrm>
          <a:custGeom>
            <a:avLst/>
            <a:gdLst/>
            <a:ahLst/>
            <a:cxnLst/>
            <a:rect l="l" t="t" r="r" b="b"/>
            <a:pathLst>
              <a:path w="486410">
                <a:moveTo>
                  <a:pt x="0" y="0"/>
                </a:moveTo>
                <a:lnTo>
                  <a:pt x="486015" y="0"/>
                </a:lnTo>
              </a:path>
            </a:pathLst>
          </a:custGeom>
          <a:ln w="26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36093" y="2957244"/>
            <a:ext cx="702945" cy="0"/>
          </a:xfrm>
          <a:custGeom>
            <a:avLst/>
            <a:gdLst/>
            <a:ahLst/>
            <a:cxnLst/>
            <a:rect l="l" t="t" r="r" b="b"/>
            <a:pathLst>
              <a:path w="702945">
                <a:moveTo>
                  <a:pt x="0" y="0"/>
                </a:moveTo>
                <a:lnTo>
                  <a:pt x="702344" y="0"/>
                </a:lnTo>
              </a:path>
            </a:pathLst>
          </a:custGeom>
          <a:ln w="26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70447" y="2957244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1984" y="0"/>
                </a:lnTo>
              </a:path>
            </a:pathLst>
          </a:custGeom>
          <a:ln w="26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34746" y="2957244"/>
            <a:ext cx="864869" cy="0"/>
          </a:xfrm>
          <a:custGeom>
            <a:avLst/>
            <a:gdLst/>
            <a:ahLst/>
            <a:cxnLst/>
            <a:rect l="l" t="t" r="r" b="b"/>
            <a:pathLst>
              <a:path w="864870">
                <a:moveTo>
                  <a:pt x="0" y="0"/>
                </a:moveTo>
                <a:lnTo>
                  <a:pt x="864438" y="0"/>
                </a:lnTo>
              </a:path>
            </a:pathLst>
          </a:custGeom>
          <a:ln w="26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31193" y="2957244"/>
            <a:ext cx="324485" cy="0"/>
          </a:xfrm>
          <a:custGeom>
            <a:avLst/>
            <a:gdLst/>
            <a:ahLst/>
            <a:cxnLst/>
            <a:rect l="l" t="t" r="r" b="b"/>
            <a:pathLst>
              <a:path w="324484">
                <a:moveTo>
                  <a:pt x="0" y="0"/>
                </a:moveTo>
                <a:lnTo>
                  <a:pt x="323921" y="0"/>
                </a:lnTo>
              </a:path>
            </a:pathLst>
          </a:custGeom>
          <a:ln w="26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13590" y="2718802"/>
            <a:ext cx="0" cy="475615"/>
          </a:xfrm>
          <a:custGeom>
            <a:avLst/>
            <a:gdLst/>
            <a:ahLst/>
            <a:cxnLst/>
            <a:rect l="l" t="t" r="r" b="b"/>
            <a:pathLst>
              <a:path h="475614">
                <a:moveTo>
                  <a:pt x="0" y="0"/>
                </a:moveTo>
                <a:lnTo>
                  <a:pt x="0" y="475614"/>
                </a:lnTo>
              </a:path>
            </a:pathLst>
          </a:custGeom>
          <a:ln w="253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08622" y="2715122"/>
            <a:ext cx="0" cy="483870"/>
          </a:xfrm>
          <a:custGeom>
            <a:avLst/>
            <a:gdLst/>
            <a:ahLst/>
            <a:cxnLst/>
            <a:rect l="l" t="t" r="r" b="b"/>
            <a:pathLst>
              <a:path h="483869">
                <a:moveTo>
                  <a:pt x="0" y="0"/>
                </a:moveTo>
                <a:lnTo>
                  <a:pt x="0" y="483863"/>
                </a:lnTo>
              </a:path>
            </a:pathLst>
          </a:custGeom>
          <a:ln w="253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72862" y="2432774"/>
            <a:ext cx="0" cy="2931160"/>
          </a:xfrm>
          <a:custGeom>
            <a:avLst/>
            <a:gdLst/>
            <a:ahLst/>
            <a:cxnLst/>
            <a:rect l="l" t="t" r="r" b="b"/>
            <a:pathLst>
              <a:path h="2931160">
                <a:moveTo>
                  <a:pt x="0" y="0"/>
                </a:moveTo>
                <a:lnTo>
                  <a:pt x="0" y="2930885"/>
                </a:lnTo>
              </a:path>
            </a:pathLst>
          </a:custGeom>
          <a:ln w="253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8649" y="2893323"/>
            <a:ext cx="119128" cy="12784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17972" y="2893323"/>
            <a:ext cx="128044" cy="12784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53604" y="2893323"/>
            <a:ext cx="118912" cy="127843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724221" y="2674007"/>
            <a:ext cx="567690" cy="567055"/>
          </a:xfrm>
          <a:custGeom>
            <a:avLst/>
            <a:gdLst/>
            <a:ahLst/>
            <a:cxnLst/>
            <a:rect l="l" t="t" r="r" b="b"/>
            <a:pathLst>
              <a:path w="567690" h="567055">
                <a:moveTo>
                  <a:pt x="0" y="283236"/>
                </a:moveTo>
                <a:lnTo>
                  <a:pt x="925" y="268770"/>
                </a:lnTo>
                <a:lnTo>
                  <a:pt x="1542" y="254304"/>
                </a:lnTo>
                <a:lnTo>
                  <a:pt x="3394" y="239964"/>
                </a:lnTo>
                <a:lnTo>
                  <a:pt x="6171" y="225498"/>
                </a:lnTo>
                <a:lnTo>
                  <a:pt x="8948" y="212046"/>
                </a:lnTo>
                <a:lnTo>
                  <a:pt x="13268" y="198468"/>
                </a:lnTo>
                <a:lnTo>
                  <a:pt x="17897" y="185905"/>
                </a:lnTo>
                <a:lnTo>
                  <a:pt x="22525" y="172454"/>
                </a:lnTo>
                <a:lnTo>
                  <a:pt x="28697" y="159891"/>
                </a:lnTo>
                <a:lnTo>
                  <a:pt x="34251" y="148217"/>
                </a:lnTo>
                <a:lnTo>
                  <a:pt x="41349" y="136542"/>
                </a:lnTo>
                <a:lnTo>
                  <a:pt x="64800" y="102406"/>
                </a:lnTo>
                <a:lnTo>
                  <a:pt x="93499" y="73600"/>
                </a:lnTo>
                <a:lnTo>
                  <a:pt x="103369" y="64718"/>
                </a:lnTo>
                <a:lnTo>
                  <a:pt x="114176" y="55454"/>
                </a:lnTo>
                <a:lnTo>
                  <a:pt x="124969" y="48475"/>
                </a:lnTo>
                <a:lnTo>
                  <a:pt x="136701" y="40226"/>
                </a:lnTo>
                <a:lnTo>
                  <a:pt x="148421" y="34008"/>
                </a:lnTo>
                <a:lnTo>
                  <a:pt x="161079" y="27536"/>
                </a:lnTo>
                <a:lnTo>
                  <a:pt x="173724" y="22334"/>
                </a:lnTo>
                <a:lnTo>
                  <a:pt x="186382" y="16877"/>
                </a:lnTo>
                <a:lnTo>
                  <a:pt x="199649" y="12562"/>
                </a:lnTo>
                <a:lnTo>
                  <a:pt x="213233" y="8882"/>
                </a:lnTo>
                <a:lnTo>
                  <a:pt x="226804" y="5202"/>
                </a:lnTo>
                <a:lnTo>
                  <a:pt x="241301" y="2411"/>
                </a:lnTo>
                <a:lnTo>
                  <a:pt x="254581" y="888"/>
                </a:lnTo>
                <a:lnTo>
                  <a:pt x="269078" y="0"/>
                </a:lnTo>
                <a:lnTo>
                  <a:pt x="283588" y="0"/>
                </a:lnTo>
                <a:lnTo>
                  <a:pt x="326788" y="2411"/>
                </a:lnTo>
                <a:lnTo>
                  <a:pt x="354552" y="8882"/>
                </a:lnTo>
                <a:lnTo>
                  <a:pt x="368136" y="12562"/>
                </a:lnTo>
                <a:lnTo>
                  <a:pt x="381707" y="16877"/>
                </a:lnTo>
                <a:lnTo>
                  <a:pt x="394365" y="22334"/>
                </a:lnTo>
                <a:lnTo>
                  <a:pt x="406706" y="27536"/>
                </a:lnTo>
                <a:lnTo>
                  <a:pt x="419351" y="34008"/>
                </a:lnTo>
                <a:lnTo>
                  <a:pt x="431083" y="40226"/>
                </a:lnTo>
                <a:lnTo>
                  <a:pt x="442803" y="48475"/>
                </a:lnTo>
                <a:lnTo>
                  <a:pt x="453609" y="55454"/>
                </a:lnTo>
                <a:lnTo>
                  <a:pt x="464415" y="64718"/>
                </a:lnTo>
                <a:lnTo>
                  <a:pt x="474283" y="73600"/>
                </a:lnTo>
                <a:lnTo>
                  <a:pt x="484163" y="82483"/>
                </a:lnTo>
                <a:lnTo>
                  <a:pt x="511319" y="113193"/>
                </a:lnTo>
                <a:lnTo>
                  <a:pt x="532918" y="148217"/>
                </a:lnTo>
                <a:lnTo>
                  <a:pt x="549889" y="185905"/>
                </a:lnTo>
                <a:lnTo>
                  <a:pt x="554518" y="198468"/>
                </a:lnTo>
                <a:lnTo>
                  <a:pt x="564386" y="239964"/>
                </a:lnTo>
                <a:lnTo>
                  <a:pt x="567164" y="283236"/>
                </a:lnTo>
                <a:lnTo>
                  <a:pt x="567164" y="297576"/>
                </a:lnTo>
                <a:lnTo>
                  <a:pt x="566238" y="312042"/>
                </a:lnTo>
                <a:lnTo>
                  <a:pt x="564386" y="326128"/>
                </a:lnTo>
                <a:lnTo>
                  <a:pt x="561608" y="339706"/>
                </a:lnTo>
                <a:lnTo>
                  <a:pt x="558831" y="354046"/>
                </a:lnTo>
                <a:lnTo>
                  <a:pt x="554518" y="367624"/>
                </a:lnTo>
                <a:lnTo>
                  <a:pt x="549889" y="380187"/>
                </a:lnTo>
                <a:lnTo>
                  <a:pt x="545564" y="392750"/>
                </a:lnTo>
                <a:lnTo>
                  <a:pt x="539083" y="405313"/>
                </a:lnTo>
                <a:lnTo>
                  <a:pt x="532919" y="417875"/>
                </a:lnTo>
                <a:lnTo>
                  <a:pt x="526437" y="429550"/>
                </a:lnTo>
                <a:lnTo>
                  <a:pt x="519335" y="441605"/>
                </a:lnTo>
                <a:lnTo>
                  <a:pt x="511319" y="452265"/>
                </a:lnTo>
                <a:lnTo>
                  <a:pt x="503290" y="463051"/>
                </a:lnTo>
                <a:lnTo>
                  <a:pt x="474283" y="492745"/>
                </a:lnTo>
                <a:lnTo>
                  <a:pt x="453609" y="509623"/>
                </a:lnTo>
                <a:lnTo>
                  <a:pt x="442803" y="517998"/>
                </a:lnTo>
                <a:lnTo>
                  <a:pt x="431083" y="524978"/>
                </a:lnTo>
                <a:lnTo>
                  <a:pt x="419351" y="532338"/>
                </a:lnTo>
                <a:lnTo>
                  <a:pt x="406706" y="538556"/>
                </a:lnTo>
                <a:lnTo>
                  <a:pt x="368136" y="553910"/>
                </a:lnTo>
                <a:lnTo>
                  <a:pt x="340980" y="560001"/>
                </a:lnTo>
                <a:lnTo>
                  <a:pt x="326788" y="562793"/>
                </a:lnTo>
                <a:lnTo>
                  <a:pt x="313204" y="564570"/>
                </a:lnTo>
                <a:lnTo>
                  <a:pt x="298707" y="565585"/>
                </a:lnTo>
                <a:lnTo>
                  <a:pt x="283588" y="566473"/>
                </a:lnTo>
                <a:lnTo>
                  <a:pt x="269078" y="565585"/>
                </a:lnTo>
                <a:lnTo>
                  <a:pt x="254581" y="564570"/>
                </a:lnTo>
                <a:lnTo>
                  <a:pt x="241301" y="562793"/>
                </a:lnTo>
                <a:lnTo>
                  <a:pt x="226804" y="560001"/>
                </a:lnTo>
                <a:lnTo>
                  <a:pt x="213233" y="557590"/>
                </a:lnTo>
                <a:lnTo>
                  <a:pt x="173724" y="544012"/>
                </a:lnTo>
                <a:lnTo>
                  <a:pt x="136701" y="524978"/>
                </a:lnTo>
                <a:lnTo>
                  <a:pt x="124969" y="517998"/>
                </a:lnTo>
                <a:lnTo>
                  <a:pt x="114176" y="509623"/>
                </a:lnTo>
                <a:lnTo>
                  <a:pt x="103369" y="501755"/>
                </a:lnTo>
                <a:lnTo>
                  <a:pt x="93499" y="492745"/>
                </a:lnTo>
                <a:lnTo>
                  <a:pt x="64800" y="463051"/>
                </a:lnTo>
                <a:lnTo>
                  <a:pt x="41349" y="429550"/>
                </a:lnTo>
                <a:lnTo>
                  <a:pt x="34251" y="417875"/>
                </a:lnTo>
                <a:lnTo>
                  <a:pt x="28697" y="405313"/>
                </a:lnTo>
                <a:lnTo>
                  <a:pt x="22525" y="392750"/>
                </a:lnTo>
                <a:lnTo>
                  <a:pt x="17897" y="380187"/>
                </a:lnTo>
                <a:lnTo>
                  <a:pt x="13268" y="367624"/>
                </a:lnTo>
                <a:lnTo>
                  <a:pt x="8948" y="354046"/>
                </a:lnTo>
                <a:lnTo>
                  <a:pt x="6171" y="339706"/>
                </a:lnTo>
                <a:lnTo>
                  <a:pt x="3394" y="326128"/>
                </a:lnTo>
                <a:lnTo>
                  <a:pt x="1542" y="312042"/>
                </a:lnTo>
                <a:lnTo>
                  <a:pt x="925" y="297576"/>
                </a:lnTo>
                <a:lnTo>
                  <a:pt x="0" y="283236"/>
                </a:lnTo>
              </a:path>
              <a:path w="567690" h="567055">
                <a:moveTo>
                  <a:pt x="118805" y="311154"/>
                </a:moveTo>
                <a:lnTo>
                  <a:pt x="117879" y="306586"/>
                </a:lnTo>
                <a:lnTo>
                  <a:pt x="116953" y="301890"/>
                </a:lnTo>
                <a:lnTo>
                  <a:pt x="116953" y="293896"/>
                </a:lnTo>
                <a:lnTo>
                  <a:pt x="117879" y="286028"/>
                </a:lnTo>
                <a:lnTo>
                  <a:pt x="132376" y="247959"/>
                </a:lnTo>
                <a:lnTo>
                  <a:pt x="162931" y="221183"/>
                </a:lnTo>
                <a:lnTo>
                  <a:pt x="195324" y="212046"/>
                </a:lnTo>
                <a:lnTo>
                  <a:pt x="203353" y="212046"/>
                </a:lnTo>
                <a:lnTo>
                  <a:pt x="211381" y="212935"/>
                </a:lnTo>
                <a:lnTo>
                  <a:pt x="219702" y="213823"/>
                </a:lnTo>
                <a:lnTo>
                  <a:pt x="227730" y="216615"/>
                </a:lnTo>
                <a:lnTo>
                  <a:pt x="235759" y="219407"/>
                </a:lnTo>
                <a:lnTo>
                  <a:pt x="242849" y="222706"/>
                </a:lnTo>
                <a:lnTo>
                  <a:pt x="271856" y="250624"/>
                </a:lnTo>
                <a:lnTo>
                  <a:pt x="283588" y="281333"/>
                </a:lnTo>
                <a:lnTo>
                  <a:pt x="286049" y="290216"/>
                </a:lnTo>
                <a:lnTo>
                  <a:pt x="288826" y="297576"/>
                </a:lnTo>
                <a:lnTo>
                  <a:pt x="291604" y="305570"/>
                </a:lnTo>
                <a:lnTo>
                  <a:pt x="318455" y="335392"/>
                </a:lnTo>
                <a:lnTo>
                  <a:pt x="355478" y="350746"/>
                </a:lnTo>
                <a:lnTo>
                  <a:pt x="364432" y="350746"/>
                </a:lnTo>
                <a:lnTo>
                  <a:pt x="372448" y="350746"/>
                </a:lnTo>
                <a:lnTo>
                  <a:pt x="412261" y="337168"/>
                </a:lnTo>
                <a:lnTo>
                  <a:pt x="440038" y="308362"/>
                </a:lnTo>
                <a:lnTo>
                  <a:pt x="450831" y="269658"/>
                </a:lnTo>
                <a:lnTo>
                  <a:pt x="449906" y="260522"/>
                </a:lnTo>
                <a:lnTo>
                  <a:pt x="449906" y="257095"/>
                </a:lnTo>
                <a:lnTo>
                  <a:pt x="448980" y="252527"/>
                </a:lnTo>
              </a:path>
            </a:pathLst>
          </a:custGeom>
          <a:ln w="26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97499" y="2741212"/>
            <a:ext cx="432434" cy="431800"/>
          </a:xfrm>
          <a:custGeom>
            <a:avLst/>
            <a:gdLst/>
            <a:ahLst/>
            <a:cxnLst/>
            <a:rect l="l" t="t" r="r" b="b"/>
            <a:pathLst>
              <a:path w="432435" h="431800">
                <a:moveTo>
                  <a:pt x="0" y="431758"/>
                </a:moveTo>
                <a:lnTo>
                  <a:pt x="432009" y="431758"/>
                </a:lnTo>
                <a:lnTo>
                  <a:pt x="432009" y="0"/>
                </a:lnTo>
                <a:lnTo>
                  <a:pt x="0" y="0"/>
                </a:lnTo>
                <a:lnTo>
                  <a:pt x="0" y="431758"/>
                </a:lnTo>
                <a:close/>
              </a:path>
            </a:pathLst>
          </a:custGeom>
          <a:ln w="379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85754" y="2741212"/>
            <a:ext cx="432434" cy="431800"/>
          </a:xfrm>
          <a:custGeom>
            <a:avLst/>
            <a:gdLst/>
            <a:ahLst/>
            <a:cxnLst/>
            <a:rect l="l" t="t" r="r" b="b"/>
            <a:pathLst>
              <a:path w="432435" h="431800">
                <a:moveTo>
                  <a:pt x="0" y="431758"/>
                </a:moveTo>
                <a:lnTo>
                  <a:pt x="432009" y="431758"/>
                </a:lnTo>
                <a:lnTo>
                  <a:pt x="432009" y="0"/>
                </a:lnTo>
                <a:lnTo>
                  <a:pt x="0" y="0"/>
                </a:lnTo>
                <a:lnTo>
                  <a:pt x="0" y="431758"/>
                </a:lnTo>
                <a:close/>
              </a:path>
            </a:pathLst>
          </a:custGeom>
          <a:ln w="379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03779" y="2741213"/>
            <a:ext cx="432434" cy="431800"/>
          </a:xfrm>
          <a:custGeom>
            <a:avLst/>
            <a:gdLst/>
            <a:ahLst/>
            <a:cxnLst/>
            <a:rect l="l" t="t" r="r" b="b"/>
            <a:pathLst>
              <a:path w="432435" h="431800">
                <a:moveTo>
                  <a:pt x="0" y="431758"/>
                </a:moveTo>
                <a:lnTo>
                  <a:pt x="432314" y="431758"/>
                </a:lnTo>
                <a:lnTo>
                  <a:pt x="432314" y="0"/>
                </a:lnTo>
                <a:lnTo>
                  <a:pt x="0" y="0"/>
                </a:lnTo>
                <a:lnTo>
                  <a:pt x="0" y="431758"/>
                </a:lnTo>
                <a:close/>
              </a:path>
            </a:pathLst>
          </a:custGeom>
          <a:ln w="379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38437" y="2741213"/>
            <a:ext cx="432434" cy="431800"/>
          </a:xfrm>
          <a:custGeom>
            <a:avLst/>
            <a:gdLst/>
            <a:ahLst/>
            <a:cxnLst/>
            <a:rect l="l" t="t" r="r" b="b"/>
            <a:pathLst>
              <a:path w="432435" h="431800">
                <a:moveTo>
                  <a:pt x="0" y="431758"/>
                </a:moveTo>
                <a:lnTo>
                  <a:pt x="432009" y="431758"/>
                </a:lnTo>
                <a:lnTo>
                  <a:pt x="432009" y="0"/>
                </a:lnTo>
                <a:lnTo>
                  <a:pt x="0" y="0"/>
                </a:lnTo>
                <a:lnTo>
                  <a:pt x="0" y="431758"/>
                </a:lnTo>
                <a:close/>
              </a:path>
            </a:pathLst>
          </a:custGeom>
          <a:ln w="37964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02431" y="2741213"/>
            <a:ext cx="432434" cy="431800"/>
          </a:xfrm>
          <a:custGeom>
            <a:avLst/>
            <a:gdLst/>
            <a:ahLst/>
            <a:cxnLst/>
            <a:rect l="l" t="t" r="r" b="b"/>
            <a:pathLst>
              <a:path w="432435" h="431800">
                <a:moveTo>
                  <a:pt x="0" y="431758"/>
                </a:moveTo>
                <a:lnTo>
                  <a:pt x="432314" y="431758"/>
                </a:lnTo>
                <a:lnTo>
                  <a:pt x="432314" y="0"/>
                </a:lnTo>
                <a:lnTo>
                  <a:pt x="0" y="0"/>
                </a:lnTo>
                <a:lnTo>
                  <a:pt x="0" y="431758"/>
                </a:lnTo>
                <a:close/>
              </a:path>
            </a:pathLst>
          </a:custGeom>
          <a:ln w="379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99183" y="2741213"/>
            <a:ext cx="432434" cy="431800"/>
          </a:xfrm>
          <a:custGeom>
            <a:avLst/>
            <a:gdLst/>
            <a:ahLst/>
            <a:cxnLst/>
            <a:rect l="l" t="t" r="r" b="b"/>
            <a:pathLst>
              <a:path w="432434" h="431800">
                <a:moveTo>
                  <a:pt x="0" y="431758"/>
                </a:moveTo>
                <a:lnTo>
                  <a:pt x="432009" y="431758"/>
                </a:lnTo>
                <a:lnTo>
                  <a:pt x="432009" y="0"/>
                </a:lnTo>
                <a:lnTo>
                  <a:pt x="0" y="0"/>
                </a:lnTo>
                <a:lnTo>
                  <a:pt x="0" y="431758"/>
                </a:lnTo>
                <a:close/>
              </a:path>
            </a:pathLst>
          </a:custGeom>
          <a:ln w="379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55115" y="2674007"/>
            <a:ext cx="567690" cy="567055"/>
          </a:xfrm>
          <a:custGeom>
            <a:avLst/>
            <a:gdLst/>
            <a:ahLst/>
            <a:cxnLst/>
            <a:rect l="l" t="t" r="r" b="b"/>
            <a:pathLst>
              <a:path w="567690" h="567055">
                <a:moveTo>
                  <a:pt x="0" y="283236"/>
                </a:moveTo>
                <a:lnTo>
                  <a:pt x="0" y="268770"/>
                </a:lnTo>
                <a:lnTo>
                  <a:pt x="1014" y="254304"/>
                </a:lnTo>
                <a:lnTo>
                  <a:pt x="2790" y="239964"/>
                </a:lnTo>
                <a:lnTo>
                  <a:pt x="5580" y="226386"/>
                </a:lnTo>
                <a:lnTo>
                  <a:pt x="8371" y="212046"/>
                </a:lnTo>
                <a:lnTo>
                  <a:pt x="12683" y="198468"/>
                </a:lnTo>
                <a:lnTo>
                  <a:pt x="17376" y="185905"/>
                </a:lnTo>
                <a:lnTo>
                  <a:pt x="21688" y="172454"/>
                </a:lnTo>
                <a:lnTo>
                  <a:pt x="40713" y="136542"/>
                </a:lnTo>
                <a:lnTo>
                  <a:pt x="55933" y="114081"/>
                </a:lnTo>
                <a:lnTo>
                  <a:pt x="63924" y="103422"/>
                </a:lnTo>
                <a:lnTo>
                  <a:pt x="73183" y="92381"/>
                </a:lnTo>
                <a:lnTo>
                  <a:pt x="83076" y="82483"/>
                </a:lnTo>
                <a:lnTo>
                  <a:pt x="92969" y="73600"/>
                </a:lnTo>
                <a:lnTo>
                  <a:pt x="102735" y="64718"/>
                </a:lnTo>
                <a:lnTo>
                  <a:pt x="136093" y="41115"/>
                </a:lnTo>
                <a:lnTo>
                  <a:pt x="172874" y="22334"/>
                </a:lnTo>
                <a:lnTo>
                  <a:pt x="185431" y="16877"/>
                </a:lnTo>
                <a:lnTo>
                  <a:pt x="199129" y="12562"/>
                </a:lnTo>
                <a:lnTo>
                  <a:pt x="212700" y="8882"/>
                </a:lnTo>
                <a:lnTo>
                  <a:pt x="226272" y="5202"/>
                </a:lnTo>
                <a:lnTo>
                  <a:pt x="240477" y="3299"/>
                </a:lnTo>
                <a:lnTo>
                  <a:pt x="254048" y="1522"/>
                </a:lnTo>
                <a:lnTo>
                  <a:pt x="268507" y="0"/>
                </a:lnTo>
                <a:lnTo>
                  <a:pt x="283601" y="0"/>
                </a:lnTo>
                <a:lnTo>
                  <a:pt x="298187" y="0"/>
                </a:lnTo>
                <a:lnTo>
                  <a:pt x="312646" y="1522"/>
                </a:lnTo>
                <a:lnTo>
                  <a:pt x="325836" y="3299"/>
                </a:lnTo>
                <a:lnTo>
                  <a:pt x="340422" y="5202"/>
                </a:lnTo>
                <a:lnTo>
                  <a:pt x="353994" y="8882"/>
                </a:lnTo>
                <a:lnTo>
                  <a:pt x="367565" y="12562"/>
                </a:lnTo>
                <a:lnTo>
                  <a:pt x="380882" y="16877"/>
                </a:lnTo>
                <a:lnTo>
                  <a:pt x="393439" y="22334"/>
                </a:lnTo>
                <a:lnTo>
                  <a:pt x="406122" y="27536"/>
                </a:lnTo>
                <a:lnTo>
                  <a:pt x="442270" y="48475"/>
                </a:lnTo>
                <a:lnTo>
                  <a:pt x="473725" y="73600"/>
                </a:lnTo>
                <a:lnTo>
                  <a:pt x="483618" y="82483"/>
                </a:lnTo>
                <a:lnTo>
                  <a:pt x="510761" y="114081"/>
                </a:lnTo>
                <a:lnTo>
                  <a:pt x="525854" y="136542"/>
                </a:lnTo>
                <a:lnTo>
                  <a:pt x="532957" y="148217"/>
                </a:lnTo>
                <a:lnTo>
                  <a:pt x="538537" y="159891"/>
                </a:lnTo>
                <a:lnTo>
                  <a:pt x="544625" y="172454"/>
                </a:lnTo>
                <a:lnTo>
                  <a:pt x="549318" y="185905"/>
                </a:lnTo>
                <a:lnTo>
                  <a:pt x="553884" y="198468"/>
                </a:lnTo>
                <a:lnTo>
                  <a:pt x="558197" y="212046"/>
                </a:lnTo>
                <a:lnTo>
                  <a:pt x="560987" y="226386"/>
                </a:lnTo>
                <a:lnTo>
                  <a:pt x="563777" y="239964"/>
                </a:lnTo>
                <a:lnTo>
                  <a:pt x="565680" y="254304"/>
                </a:lnTo>
                <a:lnTo>
                  <a:pt x="566314" y="268770"/>
                </a:lnTo>
                <a:lnTo>
                  <a:pt x="567202" y="283236"/>
                </a:lnTo>
                <a:lnTo>
                  <a:pt x="566314" y="297576"/>
                </a:lnTo>
                <a:lnTo>
                  <a:pt x="565680" y="312042"/>
                </a:lnTo>
                <a:lnTo>
                  <a:pt x="558197" y="354046"/>
                </a:lnTo>
                <a:lnTo>
                  <a:pt x="549318" y="380187"/>
                </a:lnTo>
                <a:lnTo>
                  <a:pt x="544625" y="393638"/>
                </a:lnTo>
                <a:lnTo>
                  <a:pt x="538537" y="406201"/>
                </a:lnTo>
                <a:lnTo>
                  <a:pt x="532957" y="417875"/>
                </a:lnTo>
                <a:lnTo>
                  <a:pt x="525854" y="429550"/>
                </a:lnTo>
                <a:lnTo>
                  <a:pt x="518751" y="441605"/>
                </a:lnTo>
                <a:lnTo>
                  <a:pt x="510761" y="453153"/>
                </a:lnTo>
                <a:lnTo>
                  <a:pt x="502390" y="463051"/>
                </a:lnTo>
                <a:lnTo>
                  <a:pt x="493511" y="473711"/>
                </a:lnTo>
                <a:lnTo>
                  <a:pt x="483618" y="483609"/>
                </a:lnTo>
                <a:lnTo>
                  <a:pt x="473725" y="492745"/>
                </a:lnTo>
                <a:lnTo>
                  <a:pt x="463832" y="501755"/>
                </a:lnTo>
                <a:lnTo>
                  <a:pt x="453051" y="509623"/>
                </a:lnTo>
                <a:lnTo>
                  <a:pt x="442270" y="517998"/>
                </a:lnTo>
                <a:lnTo>
                  <a:pt x="430475" y="524978"/>
                </a:lnTo>
                <a:lnTo>
                  <a:pt x="418806" y="532338"/>
                </a:lnTo>
                <a:lnTo>
                  <a:pt x="406122" y="538556"/>
                </a:lnTo>
                <a:lnTo>
                  <a:pt x="367565" y="553910"/>
                </a:lnTo>
                <a:lnTo>
                  <a:pt x="325836" y="562793"/>
                </a:lnTo>
                <a:lnTo>
                  <a:pt x="312646" y="564570"/>
                </a:lnTo>
                <a:lnTo>
                  <a:pt x="298187" y="566473"/>
                </a:lnTo>
                <a:lnTo>
                  <a:pt x="283601" y="566473"/>
                </a:lnTo>
                <a:lnTo>
                  <a:pt x="268507" y="566473"/>
                </a:lnTo>
                <a:lnTo>
                  <a:pt x="254048" y="564570"/>
                </a:lnTo>
                <a:lnTo>
                  <a:pt x="240477" y="562793"/>
                </a:lnTo>
                <a:lnTo>
                  <a:pt x="226272" y="560890"/>
                </a:lnTo>
                <a:lnTo>
                  <a:pt x="185431" y="549215"/>
                </a:lnTo>
                <a:lnTo>
                  <a:pt x="147888" y="532338"/>
                </a:lnTo>
                <a:lnTo>
                  <a:pt x="136093" y="524978"/>
                </a:lnTo>
                <a:lnTo>
                  <a:pt x="124424" y="517998"/>
                </a:lnTo>
                <a:lnTo>
                  <a:pt x="113643" y="509623"/>
                </a:lnTo>
                <a:lnTo>
                  <a:pt x="102735" y="501755"/>
                </a:lnTo>
                <a:lnTo>
                  <a:pt x="92969" y="492745"/>
                </a:lnTo>
                <a:lnTo>
                  <a:pt x="63924" y="463051"/>
                </a:lnTo>
                <a:lnTo>
                  <a:pt x="40713" y="429550"/>
                </a:lnTo>
                <a:lnTo>
                  <a:pt x="21688" y="393638"/>
                </a:lnTo>
                <a:lnTo>
                  <a:pt x="17376" y="380187"/>
                </a:lnTo>
                <a:lnTo>
                  <a:pt x="12683" y="367624"/>
                </a:lnTo>
                <a:lnTo>
                  <a:pt x="2790" y="326128"/>
                </a:lnTo>
                <a:lnTo>
                  <a:pt x="0" y="297576"/>
                </a:lnTo>
                <a:lnTo>
                  <a:pt x="0" y="283236"/>
                </a:lnTo>
              </a:path>
              <a:path w="567690" h="567055">
                <a:moveTo>
                  <a:pt x="118209" y="311154"/>
                </a:moveTo>
                <a:lnTo>
                  <a:pt x="117321" y="306586"/>
                </a:lnTo>
                <a:lnTo>
                  <a:pt x="117321" y="301890"/>
                </a:lnTo>
                <a:lnTo>
                  <a:pt x="117321" y="293896"/>
                </a:lnTo>
                <a:lnTo>
                  <a:pt x="117321" y="286028"/>
                </a:lnTo>
                <a:lnTo>
                  <a:pt x="118843" y="277653"/>
                </a:lnTo>
                <a:lnTo>
                  <a:pt x="120746" y="269658"/>
                </a:lnTo>
                <a:lnTo>
                  <a:pt x="124424" y="262298"/>
                </a:lnTo>
                <a:lnTo>
                  <a:pt x="128102" y="255319"/>
                </a:lnTo>
                <a:lnTo>
                  <a:pt x="131527" y="247959"/>
                </a:lnTo>
                <a:lnTo>
                  <a:pt x="137107" y="241741"/>
                </a:lnTo>
                <a:lnTo>
                  <a:pt x="142307" y="235396"/>
                </a:lnTo>
                <a:lnTo>
                  <a:pt x="148776" y="230066"/>
                </a:lnTo>
                <a:lnTo>
                  <a:pt x="186446" y="213823"/>
                </a:lnTo>
                <a:lnTo>
                  <a:pt x="190124" y="212935"/>
                </a:lnTo>
                <a:lnTo>
                  <a:pt x="194690" y="212046"/>
                </a:lnTo>
                <a:lnTo>
                  <a:pt x="202807" y="212046"/>
                </a:lnTo>
                <a:lnTo>
                  <a:pt x="211686" y="212935"/>
                </a:lnTo>
                <a:lnTo>
                  <a:pt x="219803" y="213823"/>
                </a:lnTo>
                <a:lnTo>
                  <a:pt x="227159" y="216615"/>
                </a:lnTo>
                <a:lnTo>
                  <a:pt x="235150" y="219407"/>
                </a:lnTo>
                <a:lnTo>
                  <a:pt x="242253" y="222706"/>
                </a:lnTo>
                <a:lnTo>
                  <a:pt x="248721" y="227401"/>
                </a:lnTo>
                <a:lnTo>
                  <a:pt x="254936" y="232858"/>
                </a:lnTo>
                <a:lnTo>
                  <a:pt x="261151" y="238061"/>
                </a:lnTo>
                <a:lnTo>
                  <a:pt x="266605" y="243644"/>
                </a:lnTo>
                <a:lnTo>
                  <a:pt x="270917" y="250624"/>
                </a:lnTo>
                <a:lnTo>
                  <a:pt x="275610" y="257984"/>
                </a:lnTo>
                <a:lnTo>
                  <a:pt x="278400" y="265090"/>
                </a:lnTo>
                <a:lnTo>
                  <a:pt x="281191" y="273085"/>
                </a:lnTo>
                <a:lnTo>
                  <a:pt x="283601" y="282348"/>
                </a:lnTo>
                <a:lnTo>
                  <a:pt x="285503" y="290216"/>
                </a:lnTo>
                <a:lnTo>
                  <a:pt x="288293" y="298591"/>
                </a:lnTo>
                <a:lnTo>
                  <a:pt x="291972" y="305570"/>
                </a:lnTo>
                <a:lnTo>
                  <a:pt x="295396" y="312677"/>
                </a:lnTo>
                <a:lnTo>
                  <a:pt x="299962" y="319149"/>
                </a:lnTo>
                <a:lnTo>
                  <a:pt x="305162" y="325240"/>
                </a:lnTo>
                <a:lnTo>
                  <a:pt x="311758" y="330823"/>
                </a:lnTo>
                <a:lnTo>
                  <a:pt x="317846" y="336280"/>
                </a:lnTo>
                <a:lnTo>
                  <a:pt x="325329" y="339706"/>
                </a:lnTo>
                <a:lnTo>
                  <a:pt x="332432" y="343386"/>
                </a:lnTo>
                <a:lnTo>
                  <a:pt x="339534" y="347066"/>
                </a:lnTo>
                <a:lnTo>
                  <a:pt x="347525" y="348843"/>
                </a:lnTo>
                <a:lnTo>
                  <a:pt x="355769" y="350746"/>
                </a:lnTo>
                <a:lnTo>
                  <a:pt x="363887" y="350746"/>
                </a:lnTo>
                <a:lnTo>
                  <a:pt x="371877" y="350746"/>
                </a:lnTo>
                <a:lnTo>
                  <a:pt x="411703" y="337168"/>
                </a:lnTo>
                <a:lnTo>
                  <a:pt x="424006" y="327143"/>
                </a:lnTo>
                <a:lnTo>
                  <a:pt x="430475" y="321813"/>
                </a:lnTo>
                <a:lnTo>
                  <a:pt x="434787" y="315469"/>
                </a:lnTo>
                <a:lnTo>
                  <a:pt x="439480" y="308362"/>
                </a:lnTo>
                <a:lnTo>
                  <a:pt x="443158" y="301002"/>
                </a:lnTo>
                <a:lnTo>
                  <a:pt x="445568" y="293896"/>
                </a:lnTo>
                <a:lnTo>
                  <a:pt x="448358" y="286028"/>
                </a:lnTo>
                <a:lnTo>
                  <a:pt x="449373" y="277653"/>
                </a:lnTo>
                <a:lnTo>
                  <a:pt x="450261" y="269658"/>
                </a:lnTo>
                <a:lnTo>
                  <a:pt x="450261" y="260522"/>
                </a:lnTo>
                <a:lnTo>
                  <a:pt x="449373" y="257095"/>
                </a:lnTo>
                <a:lnTo>
                  <a:pt x="449373" y="252527"/>
                </a:lnTo>
              </a:path>
            </a:pathLst>
          </a:custGeom>
          <a:ln w="26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712029" y="1880213"/>
            <a:ext cx="7723505" cy="3277870"/>
            <a:chOff x="712029" y="1880213"/>
            <a:chExt cx="7723505" cy="3277870"/>
          </a:xfrm>
        </p:grpSpPr>
        <p:sp>
          <p:nvSpPr>
            <p:cNvPr id="24" name="object 24"/>
            <p:cNvSpPr/>
            <p:nvPr/>
          </p:nvSpPr>
          <p:spPr>
            <a:xfrm>
              <a:off x="4477395" y="2859913"/>
              <a:ext cx="137160" cy="306070"/>
            </a:xfrm>
            <a:custGeom>
              <a:avLst/>
              <a:gdLst/>
              <a:ahLst/>
              <a:cxnLst/>
              <a:rect l="l" t="t" r="r" b="b"/>
              <a:pathLst>
                <a:path w="137160" h="306069">
                  <a:moveTo>
                    <a:pt x="0" y="305951"/>
                  </a:moveTo>
                  <a:lnTo>
                    <a:pt x="136727" y="0"/>
                  </a:lnTo>
                </a:path>
              </a:pathLst>
            </a:custGeom>
            <a:ln w="2530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8507" y="3076816"/>
              <a:ext cx="161276" cy="33989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477395" y="2859913"/>
              <a:ext cx="137160" cy="306070"/>
            </a:xfrm>
            <a:custGeom>
              <a:avLst/>
              <a:gdLst/>
              <a:ahLst/>
              <a:cxnLst/>
              <a:rect l="l" t="t" r="r" b="b"/>
              <a:pathLst>
                <a:path w="137160" h="306069">
                  <a:moveTo>
                    <a:pt x="51240" y="0"/>
                  </a:moveTo>
                  <a:lnTo>
                    <a:pt x="127848" y="161160"/>
                  </a:lnTo>
                </a:path>
                <a:path w="137160" h="306069">
                  <a:moveTo>
                    <a:pt x="0" y="305951"/>
                  </a:moveTo>
                  <a:lnTo>
                    <a:pt x="136727" y="0"/>
                  </a:lnTo>
                </a:path>
              </a:pathLst>
            </a:custGeom>
            <a:ln w="25309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8507" y="3076816"/>
              <a:ext cx="161276" cy="33989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528636" y="2859913"/>
              <a:ext cx="76835" cy="161290"/>
            </a:xfrm>
            <a:custGeom>
              <a:avLst/>
              <a:gdLst/>
              <a:ahLst/>
              <a:cxnLst/>
              <a:rect l="l" t="t" r="r" b="b"/>
              <a:pathLst>
                <a:path w="76835" h="161289">
                  <a:moveTo>
                    <a:pt x="0" y="0"/>
                  </a:moveTo>
                  <a:lnTo>
                    <a:pt x="76607" y="161160"/>
                  </a:lnTo>
                </a:path>
              </a:pathLst>
            </a:custGeom>
            <a:ln w="25305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2029" y="1880213"/>
              <a:ext cx="7723406" cy="3277535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847140" y="1203197"/>
            <a:ext cx="3681496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i="0" spc="-95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1900" b="1" i="0" spc="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1900" b="1" i="0" spc="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90" dirty="0">
                <a:solidFill>
                  <a:srgbClr val="0070C0"/>
                </a:solidFill>
                <a:latin typeface="Arial Unicode MS"/>
                <a:cs typeface="Arial Unicode MS"/>
              </a:rPr>
              <a:t>RESPALDO</a:t>
            </a:r>
            <a:endParaRPr sz="19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44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4319724" y="1530452"/>
            <a:ext cx="963294" cy="51689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spc="75" dirty="0">
                <a:solidFill>
                  <a:srgbClr val="336699"/>
                </a:solidFill>
                <a:latin typeface="Arial Unicode MS"/>
                <a:cs typeface="Arial Unicode MS"/>
              </a:rPr>
              <a:t>Interruptor</a:t>
            </a:r>
            <a:r>
              <a:rPr sz="1200" spc="-20" dirty="0">
                <a:solidFill>
                  <a:srgbClr val="336699"/>
                </a:solidFill>
                <a:latin typeface="Arial Unicode MS"/>
                <a:cs typeface="Arial Unicode MS"/>
              </a:rPr>
              <a:t> </a:t>
            </a:r>
            <a:r>
              <a:rPr sz="1200" spc="-50" dirty="0">
                <a:solidFill>
                  <a:srgbClr val="336699"/>
                </a:solidFill>
                <a:latin typeface="Arial Unicode MS"/>
                <a:cs typeface="Arial Unicode MS"/>
              </a:rPr>
              <a:t>5</a:t>
            </a:r>
            <a:endParaRPr sz="1200">
              <a:latin typeface="Arial Unicode MS"/>
              <a:cs typeface="Arial Unicode MS"/>
            </a:endParaRPr>
          </a:p>
          <a:p>
            <a:pPr marL="1905" algn="ctr">
              <a:lnSpc>
                <a:spcPct val="100000"/>
              </a:lnSpc>
              <a:spcBef>
                <a:spcPts val="225"/>
              </a:spcBef>
            </a:pPr>
            <a:r>
              <a:rPr sz="1700" spc="-10" dirty="0">
                <a:solidFill>
                  <a:srgbClr val="336699"/>
                </a:solidFill>
                <a:latin typeface="Arial Unicode MS"/>
                <a:cs typeface="Arial Unicode MS"/>
              </a:rPr>
              <a:t>falla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62833" y="2027013"/>
            <a:ext cx="170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5" dirty="0">
                <a:latin typeface="Arial Unicode MS"/>
                <a:cs typeface="Arial Unicode MS"/>
              </a:rPr>
              <a:t>C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92939" y="2027013"/>
            <a:ext cx="192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Arial Unicode MS"/>
                <a:cs typeface="Arial Unicode MS"/>
              </a:rPr>
              <a:t>D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337003" y="2313930"/>
            <a:ext cx="172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Arial Unicode MS"/>
                <a:cs typeface="Arial Unicode MS"/>
              </a:rPr>
              <a:t>A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08534" y="2313930"/>
            <a:ext cx="298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95" dirty="0">
                <a:latin typeface="Arial Unicode MS"/>
                <a:cs typeface="Arial Unicode MS"/>
              </a:rPr>
              <a:t>mi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20575" y="2738608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1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008005" y="2738608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2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26284" y="2738608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5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60562" y="2738608"/>
            <a:ext cx="114427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6290" algn="l"/>
              </a:tabLst>
            </a:pPr>
            <a:r>
              <a:rPr sz="2300" spc="-50" dirty="0">
                <a:latin typeface="Arial Unicode MS"/>
                <a:cs typeface="Arial Unicode MS"/>
              </a:rPr>
              <a:t>6</a:t>
            </a:r>
            <a:r>
              <a:rPr sz="2300" dirty="0">
                <a:latin typeface="Arial Unicode MS"/>
                <a:cs typeface="Arial Unicode MS"/>
              </a:rPr>
              <a:t>	</a:t>
            </a:r>
            <a:r>
              <a:rPr sz="2300" spc="-25" dirty="0">
                <a:latin typeface="Arial Unicode MS"/>
                <a:cs typeface="Arial Unicode MS"/>
              </a:rPr>
              <a:t>11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141403" y="2738608"/>
            <a:ext cx="36004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latin typeface="Arial Unicode MS"/>
                <a:cs typeface="Arial Unicode MS"/>
              </a:rPr>
              <a:t>12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32900" y="3616236"/>
            <a:ext cx="18796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30" dirty="0">
                <a:latin typeface="Arial Unicode MS"/>
                <a:cs typeface="Arial Unicode MS"/>
              </a:rPr>
              <a:t>T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37003" y="4064898"/>
            <a:ext cx="173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Arial Unicode MS"/>
                <a:cs typeface="Arial Unicode MS"/>
              </a:rPr>
              <a:t>B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614749" y="4064898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70" dirty="0">
                <a:latin typeface="Arial Unicode MS"/>
                <a:cs typeface="Arial Unicode MS"/>
              </a:rPr>
              <a:t>F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720575" y="4465376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3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008005" y="4465376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4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26284" y="4465376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7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60562" y="4465376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8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924937" y="4465376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9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141403" y="4465376"/>
            <a:ext cx="36004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latin typeface="Arial Unicode MS"/>
                <a:cs typeface="Arial Unicode MS"/>
              </a:rPr>
              <a:t>10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 txBox="1"/>
          <p:nvPr/>
        </p:nvSpPr>
        <p:spPr>
          <a:xfrm>
            <a:off x="769416" y="675367"/>
            <a:ext cx="7536384" cy="48026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lang="en-US" sz="2000" b="1" spc="-35" dirty="0" smtClean="0">
                <a:solidFill>
                  <a:srgbClr val="0C0C0C"/>
                </a:solidFill>
                <a:latin typeface="Arial Unicode MS"/>
                <a:cs typeface="Arial Unicode MS"/>
              </a:rPr>
              <a:t>CONDICIONES  </a:t>
            </a:r>
            <a:r>
              <a:rPr sz="2000" b="1" spc="-35" dirty="0" smtClean="0">
                <a:solidFill>
                  <a:srgbClr val="0C0C0C"/>
                </a:solidFill>
                <a:latin typeface="Arial Unicode MS"/>
                <a:cs typeface="Arial Unicode MS"/>
              </a:rPr>
              <a:t>EQUILIBRAD</a:t>
            </a:r>
            <a:r>
              <a:rPr lang="es-ES" sz="2000" b="1" spc="-35" dirty="0" smtClean="0">
                <a:solidFill>
                  <a:srgbClr val="0C0C0C"/>
                </a:solidFill>
                <a:latin typeface="Arial Unicode MS"/>
                <a:cs typeface="Arial Unicode MS"/>
              </a:rPr>
              <a:t>AS</a:t>
            </a:r>
            <a:r>
              <a:rPr sz="2000" b="1" spc="-35" dirty="0" smtClean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b="1" spc="-140" dirty="0">
                <a:solidFill>
                  <a:srgbClr val="0C0C0C"/>
                </a:solidFill>
                <a:latin typeface="Arial Unicode MS"/>
                <a:cs typeface="Arial Unicode MS"/>
              </a:rPr>
              <a:t>VS.</a:t>
            </a:r>
            <a:r>
              <a:rPr sz="2000" b="1" spc="-3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b="1" spc="-10" dirty="0" smtClean="0">
                <a:solidFill>
                  <a:srgbClr val="0C0C0C"/>
                </a:solidFill>
                <a:latin typeface="Arial Unicode MS"/>
                <a:cs typeface="Arial Unicode MS"/>
              </a:rPr>
              <a:t>DESEQUILIBRADAS</a:t>
            </a:r>
            <a:endParaRPr sz="2000" b="1" dirty="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45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13410" y="4599178"/>
            <a:ext cx="2339975" cy="1547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4800"/>
              </a:lnSpc>
              <a:spcBef>
                <a:spcPts val="100"/>
              </a:spcBef>
            </a:pPr>
            <a:r>
              <a:rPr sz="2300" spc="-65" dirty="0">
                <a:latin typeface="Arial Unicode MS"/>
                <a:cs typeface="Arial Unicode MS"/>
              </a:rPr>
              <a:t>Fase-Fase-</a:t>
            </a:r>
            <a:r>
              <a:rPr sz="2300" spc="-10" dirty="0">
                <a:latin typeface="Arial Unicode MS"/>
                <a:cs typeface="Arial Unicode MS"/>
              </a:rPr>
              <a:t>Tierra: </a:t>
            </a:r>
            <a:r>
              <a:rPr sz="2300" spc="-65" dirty="0">
                <a:latin typeface="Arial Unicode MS"/>
                <a:cs typeface="Arial Unicode MS"/>
              </a:rPr>
              <a:t>Fase-</a:t>
            </a:r>
            <a:r>
              <a:rPr sz="2300" spc="-10" dirty="0">
                <a:latin typeface="Arial Unicode MS"/>
                <a:cs typeface="Arial Unicode MS"/>
              </a:rPr>
              <a:t>Fase:</a:t>
            </a:r>
            <a:endParaRPr sz="23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300" dirty="0" err="1" smtClean="0">
                <a:latin typeface="Arial Unicode MS"/>
                <a:cs typeface="Arial Unicode MS"/>
              </a:rPr>
              <a:t>Tr</a:t>
            </a:r>
            <a:r>
              <a:rPr lang="es-ES" sz="2300" dirty="0" err="1" smtClean="0">
                <a:latin typeface="Arial Unicode MS"/>
                <a:cs typeface="Arial Unicode MS"/>
              </a:rPr>
              <a:t>ifasicos</a:t>
            </a:r>
            <a:r>
              <a:rPr sz="2300" spc="-10" dirty="0" smtClean="0">
                <a:latin typeface="Arial Unicode MS"/>
                <a:cs typeface="Arial Unicode MS"/>
              </a:rPr>
              <a:t>:</a:t>
            </a:r>
            <a:endParaRPr sz="2300" dirty="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3410" y="3638786"/>
            <a:ext cx="5149190" cy="956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3990"/>
              </a:lnSpc>
            </a:pPr>
            <a:r>
              <a:rPr sz="2000" spc="65" dirty="0">
                <a:solidFill>
                  <a:srgbClr val="0C0C0C"/>
                </a:solidFill>
                <a:latin typeface="Arial Unicode MS"/>
                <a:cs typeface="Arial Unicode MS"/>
              </a:rPr>
              <a:t>Distribución</a:t>
            </a:r>
            <a:r>
              <a:rPr sz="2000" spc="2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0C0C0C"/>
                </a:solidFill>
                <a:latin typeface="Arial Unicode MS"/>
                <a:cs typeface="Arial Unicode MS"/>
              </a:rPr>
              <a:t>típica</a:t>
            </a:r>
            <a:r>
              <a:rPr sz="2000" spc="30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spc="50" dirty="0">
                <a:solidFill>
                  <a:srgbClr val="0C0C0C"/>
                </a:solidFill>
                <a:latin typeface="Arial Unicode MS"/>
                <a:cs typeface="Arial Unicode MS"/>
              </a:rPr>
              <a:t>de</a:t>
            </a:r>
            <a:r>
              <a:rPr sz="2000" spc="30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spc="105" dirty="0">
                <a:solidFill>
                  <a:srgbClr val="0C0C0C"/>
                </a:solidFill>
                <a:latin typeface="Arial Unicode MS"/>
                <a:cs typeface="Arial Unicode MS"/>
              </a:rPr>
              <a:t>tipo</a:t>
            </a:r>
            <a:r>
              <a:rPr sz="2000" spc="30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spc="25" dirty="0">
                <a:solidFill>
                  <a:srgbClr val="0C0C0C"/>
                </a:solidFill>
                <a:latin typeface="Arial Unicode MS"/>
                <a:cs typeface="Arial Unicode MS"/>
              </a:rPr>
              <a:t>de </a:t>
            </a:r>
            <a:r>
              <a:rPr lang="es-ES" sz="2000" spc="25" dirty="0" smtClean="0">
                <a:solidFill>
                  <a:srgbClr val="0C0C0C"/>
                </a:solidFill>
                <a:latin typeface="Arial Unicode MS"/>
                <a:cs typeface="Arial Unicode MS"/>
              </a:rPr>
              <a:t>C</a:t>
            </a:r>
            <a:r>
              <a:rPr sz="2000" spc="75" dirty="0" err="1" smtClean="0">
                <a:solidFill>
                  <a:srgbClr val="0C0C0C"/>
                </a:solidFill>
                <a:latin typeface="Arial Unicode MS"/>
                <a:cs typeface="Arial Unicode MS"/>
              </a:rPr>
              <a:t>ortocircuito</a:t>
            </a:r>
            <a:r>
              <a:rPr lang="es-ES" sz="2000" spc="75" dirty="0" smtClean="0">
                <a:solidFill>
                  <a:srgbClr val="0C0C0C"/>
                </a:solidFill>
                <a:latin typeface="Arial Unicode MS"/>
                <a:cs typeface="Arial Unicode MS"/>
              </a:rPr>
              <a:t>s</a:t>
            </a:r>
            <a:r>
              <a:rPr sz="2000" spc="145" dirty="0" smtClean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Monofásico-</a:t>
            </a:r>
            <a:r>
              <a:rPr sz="2000" dirty="0">
                <a:latin typeface="Arial Unicode MS"/>
                <a:cs typeface="Arial Unicode MS"/>
              </a:rPr>
              <a:t>Tierra:</a:t>
            </a:r>
            <a:r>
              <a:rPr sz="2000" spc="-150" dirty="0">
                <a:latin typeface="Arial Unicode MS"/>
                <a:cs typeface="Arial Unicode MS"/>
              </a:rPr>
              <a:t> </a:t>
            </a:r>
            <a:r>
              <a:rPr lang="es-ES" sz="2000" spc="-150" dirty="0" smtClean="0">
                <a:latin typeface="Arial Unicode MS"/>
                <a:cs typeface="Arial Unicode MS"/>
              </a:rPr>
              <a:t>                               </a:t>
            </a:r>
            <a:r>
              <a:rPr sz="2000" spc="-10" dirty="0" smtClean="0">
                <a:latin typeface="Arial Unicode MS"/>
                <a:cs typeface="Arial Unicode MS"/>
              </a:rPr>
              <a:t>70–80</a:t>
            </a:r>
            <a:r>
              <a:rPr sz="2000" spc="-10" dirty="0">
                <a:latin typeface="Arial Unicode MS"/>
                <a:cs typeface="Arial Unicode MS"/>
              </a:rPr>
              <a:t>%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91000" y="4535768"/>
            <a:ext cx="1030605" cy="1549400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300" spc="-20" dirty="0">
                <a:latin typeface="Arial Unicode MS"/>
                <a:cs typeface="Arial Unicode MS"/>
              </a:rPr>
              <a:t>17-</a:t>
            </a:r>
            <a:r>
              <a:rPr sz="2300" spc="-25" dirty="0">
                <a:latin typeface="Arial Unicode MS"/>
                <a:cs typeface="Arial Unicode MS"/>
              </a:rPr>
              <a:t>10%</a:t>
            </a:r>
            <a:endParaRPr sz="23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2300" spc="-20" dirty="0">
                <a:latin typeface="Arial Unicode MS"/>
                <a:cs typeface="Arial Unicode MS"/>
              </a:rPr>
              <a:t>10-</a:t>
            </a:r>
            <a:r>
              <a:rPr sz="2300" spc="-25" dirty="0">
                <a:latin typeface="Arial Unicode MS"/>
                <a:cs typeface="Arial Unicode MS"/>
              </a:rPr>
              <a:t>8%</a:t>
            </a:r>
            <a:endParaRPr sz="23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400" spc="-20" dirty="0">
                <a:latin typeface="Arial Unicode MS"/>
                <a:cs typeface="Arial Unicode MS"/>
              </a:rPr>
              <a:t>3–2%</a:t>
            </a:r>
            <a:endParaRPr sz="2400" dirty="0">
              <a:latin typeface="Arial Unicode MS"/>
              <a:cs typeface="Arial Unicode MS"/>
            </a:endParaRPr>
          </a:p>
        </p:txBody>
      </p:sp>
      <p:grpSp>
        <p:nvGrpSpPr>
          <p:cNvPr id="34" name="Grupo 33"/>
          <p:cNvGrpSpPr/>
          <p:nvPr/>
        </p:nvGrpSpPr>
        <p:grpSpPr>
          <a:xfrm>
            <a:off x="730838" y="1056227"/>
            <a:ext cx="7451771" cy="2844492"/>
            <a:chOff x="433730" y="952161"/>
            <a:chExt cx="7451771" cy="2844492"/>
          </a:xfrm>
        </p:grpSpPr>
        <p:grpSp>
          <p:nvGrpSpPr>
            <p:cNvPr id="35" name="Grupo 34"/>
            <p:cNvGrpSpPr/>
            <p:nvPr/>
          </p:nvGrpSpPr>
          <p:grpSpPr>
            <a:xfrm>
              <a:off x="433730" y="952161"/>
              <a:ext cx="7451771" cy="2620272"/>
              <a:chOff x="433730" y="952161"/>
              <a:chExt cx="7451771" cy="2620272"/>
            </a:xfrm>
          </p:grpSpPr>
          <p:sp>
            <p:nvSpPr>
              <p:cNvPr id="37" name="object 3"/>
              <p:cNvSpPr txBox="1"/>
              <p:nvPr/>
            </p:nvSpPr>
            <p:spPr>
              <a:xfrm>
                <a:off x="4916551" y="3209366"/>
                <a:ext cx="1839595" cy="269240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95"/>
                  </a:spcBef>
                </a:pPr>
                <a:r>
                  <a:rPr sz="1600" dirty="0">
                    <a:solidFill>
                      <a:srgbClr val="003399"/>
                    </a:solidFill>
                    <a:latin typeface="Arial"/>
                    <a:cs typeface="Arial"/>
                  </a:rPr>
                  <a:t>Unbalanced</a:t>
                </a:r>
                <a:r>
                  <a:rPr sz="1600" spc="-100" dirty="0">
                    <a:solidFill>
                      <a:srgbClr val="003399"/>
                    </a:solidFill>
                    <a:latin typeface="Arial"/>
                    <a:cs typeface="Arial"/>
                  </a:rPr>
                  <a:t> </a:t>
                </a:r>
                <a:r>
                  <a:rPr sz="1600" spc="-10" dirty="0">
                    <a:solidFill>
                      <a:srgbClr val="003399"/>
                    </a:solidFill>
                    <a:latin typeface="Arial"/>
                    <a:cs typeface="Arial"/>
                  </a:rPr>
                  <a:t>System</a:t>
                </a:r>
                <a:endParaRPr sz="1600">
                  <a:latin typeface="Arial"/>
                  <a:cs typeface="Arial"/>
                </a:endParaRPr>
              </a:p>
            </p:txBody>
          </p:sp>
          <p:grpSp>
            <p:nvGrpSpPr>
              <p:cNvPr id="38" name="object 4"/>
              <p:cNvGrpSpPr/>
              <p:nvPr/>
            </p:nvGrpSpPr>
            <p:grpSpPr>
              <a:xfrm>
                <a:off x="2224548" y="1652269"/>
                <a:ext cx="1411605" cy="1533525"/>
                <a:chOff x="2224548" y="1652269"/>
                <a:chExt cx="1411605" cy="1533525"/>
              </a:xfrm>
            </p:grpSpPr>
            <p:sp>
              <p:nvSpPr>
                <p:cNvPr id="55" name="object 5"/>
                <p:cNvSpPr/>
                <p:nvPr/>
              </p:nvSpPr>
              <p:spPr>
                <a:xfrm>
                  <a:off x="2731998" y="2406525"/>
                  <a:ext cx="856615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6614">
                      <a:moveTo>
                        <a:pt x="0" y="0"/>
                      </a:moveTo>
                      <a:lnTo>
                        <a:pt x="856537" y="0"/>
                      </a:lnTo>
                    </a:path>
                  </a:pathLst>
                </a:custGeom>
                <a:ln w="19245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6" name="object 6"/>
                <p:cNvSpPr/>
                <p:nvPr/>
              </p:nvSpPr>
              <p:spPr>
                <a:xfrm>
                  <a:off x="3573066" y="2374971"/>
                  <a:ext cx="62865" cy="62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864" h="62864">
                      <a:moveTo>
                        <a:pt x="0" y="0"/>
                      </a:moveTo>
                      <a:lnTo>
                        <a:pt x="3650" y="8171"/>
                      </a:lnTo>
                      <a:lnTo>
                        <a:pt x="5562" y="15559"/>
                      </a:lnTo>
                      <a:lnTo>
                        <a:pt x="7473" y="23556"/>
                      </a:lnTo>
                      <a:lnTo>
                        <a:pt x="7473" y="39551"/>
                      </a:lnTo>
                      <a:lnTo>
                        <a:pt x="3650" y="55545"/>
                      </a:lnTo>
                      <a:lnTo>
                        <a:pt x="0" y="62847"/>
                      </a:lnTo>
                      <a:lnTo>
                        <a:pt x="62833" y="315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7" name="object 7"/>
                <p:cNvSpPr/>
                <p:nvPr/>
              </p:nvSpPr>
              <p:spPr>
                <a:xfrm>
                  <a:off x="2251185" y="1691646"/>
                  <a:ext cx="483870" cy="7150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869" h="715010">
                      <a:moveTo>
                        <a:pt x="483776" y="714878"/>
                      </a:moveTo>
                      <a:lnTo>
                        <a:pt x="0" y="0"/>
                      </a:lnTo>
                    </a:path>
                  </a:pathLst>
                </a:custGeom>
                <a:ln w="19242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8" name="object 8"/>
                <p:cNvSpPr/>
                <p:nvPr/>
              </p:nvSpPr>
              <p:spPr>
                <a:xfrm>
                  <a:off x="2224548" y="1652269"/>
                  <a:ext cx="60960" cy="69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60" h="69214">
                      <a:moveTo>
                        <a:pt x="0" y="0"/>
                      </a:moveTo>
                      <a:lnTo>
                        <a:pt x="9299" y="69019"/>
                      </a:lnTo>
                      <a:lnTo>
                        <a:pt x="13739" y="62238"/>
                      </a:lnTo>
                      <a:lnTo>
                        <a:pt x="18606" y="55980"/>
                      </a:lnTo>
                      <a:lnTo>
                        <a:pt x="52439" y="35726"/>
                      </a:lnTo>
                      <a:lnTo>
                        <a:pt x="60469" y="3450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9" name="object 9"/>
                <p:cNvSpPr/>
                <p:nvPr/>
              </p:nvSpPr>
              <p:spPr>
                <a:xfrm>
                  <a:off x="2299819" y="2405221"/>
                  <a:ext cx="434975" cy="73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975" h="739775">
                      <a:moveTo>
                        <a:pt x="434508" y="0"/>
                      </a:moveTo>
                      <a:lnTo>
                        <a:pt x="0" y="739530"/>
                      </a:lnTo>
                    </a:path>
                  </a:pathLst>
                </a:custGeom>
                <a:ln w="19242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60" name="object 10"/>
                <p:cNvSpPr/>
                <p:nvPr/>
              </p:nvSpPr>
              <p:spPr>
                <a:xfrm>
                  <a:off x="2275928" y="3116370"/>
                  <a:ext cx="59055" cy="69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55" h="69214">
                      <a:moveTo>
                        <a:pt x="4232" y="0"/>
                      </a:moveTo>
                      <a:lnTo>
                        <a:pt x="0" y="68949"/>
                      </a:lnTo>
                      <a:lnTo>
                        <a:pt x="58566" y="31536"/>
                      </a:lnTo>
                      <a:lnTo>
                        <a:pt x="50536" y="30276"/>
                      </a:lnTo>
                      <a:lnTo>
                        <a:pt x="42497" y="28381"/>
                      </a:lnTo>
                      <a:lnTo>
                        <a:pt x="35101" y="25225"/>
                      </a:lnTo>
                      <a:lnTo>
                        <a:pt x="27697" y="22287"/>
                      </a:lnTo>
                      <a:lnTo>
                        <a:pt x="20935" y="17237"/>
                      </a:lnTo>
                      <a:lnTo>
                        <a:pt x="14800" y="12404"/>
                      </a:lnTo>
                      <a:lnTo>
                        <a:pt x="9090" y="6102"/>
                      </a:lnTo>
                      <a:lnTo>
                        <a:pt x="423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61" name="object 11"/>
                <p:cNvSpPr/>
                <p:nvPr/>
              </p:nvSpPr>
              <p:spPr>
                <a:xfrm>
                  <a:off x="2828204" y="1707554"/>
                  <a:ext cx="407670" cy="478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669" h="478155">
                      <a:moveTo>
                        <a:pt x="0" y="6954"/>
                      </a:moveTo>
                      <a:lnTo>
                        <a:pt x="634" y="6345"/>
                      </a:lnTo>
                      <a:lnTo>
                        <a:pt x="1903" y="5737"/>
                      </a:lnTo>
                      <a:lnTo>
                        <a:pt x="3597" y="5041"/>
                      </a:lnTo>
                      <a:lnTo>
                        <a:pt x="5501" y="3824"/>
                      </a:lnTo>
                      <a:lnTo>
                        <a:pt x="8673" y="2520"/>
                      </a:lnTo>
                      <a:lnTo>
                        <a:pt x="12896" y="0"/>
                      </a:lnTo>
                      <a:lnTo>
                        <a:pt x="33832" y="4433"/>
                      </a:lnTo>
                      <a:lnTo>
                        <a:pt x="73366" y="14951"/>
                      </a:lnTo>
                      <a:lnTo>
                        <a:pt x="112275" y="29033"/>
                      </a:lnTo>
                      <a:lnTo>
                        <a:pt x="149288" y="46940"/>
                      </a:lnTo>
                      <a:lnTo>
                        <a:pt x="185007" y="67280"/>
                      </a:lnTo>
                      <a:lnTo>
                        <a:pt x="201693" y="79102"/>
                      </a:lnTo>
                      <a:lnTo>
                        <a:pt x="218379" y="90663"/>
                      </a:lnTo>
                      <a:lnTo>
                        <a:pt x="249926" y="117089"/>
                      </a:lnTo>
                      <a:lnTo>
                        <a:pt x="278866" y="146122"/>
                      </a:lnTo>
                      <a:lnTo>
                        <a:pt x="305547" y="177676"/>
                      </a:lnTo>
                      <a:lnTo>
                        <a:pt x="329446" y="211490"/>
                      </a:lnTo>
                      <a:lnTo>
                        <a:pt x="350565" y="247217"/>
                      </a:lnTo>
                      <a:lnTo>
                        <a:pt x="368294" y="285464"/>
                      </a:lnTo>
                      <a:lnTo>
                        <a:pt x="383155" y="324755"/>
                      </a:lnTo>
                      <a:lnTo>
                        <a:pt x="394974" y="366827"/>
                      </a:lnTo>
                      <a:lnTo>
                        <a:pt x="402361" y="409942"/>
                      </a:lnTo>
                      <a:lnTo>
                        <a:pt x="406620" y="454274"/>
                      </a:lnTo>
                      <a:lnTo>
                        <a:pt x="407228" y="477571"/>
                      </a:lnTo>
                    </a:path>
                  </a:pathLst>
                </a:custGeom>
                <a:ln w="19242">
                  <a:solidFill>
                    <a:srgbClr val="FB0028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62" name="object 12"/>
                <p:cNvSpPr/>
                <p:nvPr/>
              </p:nvSpPr>
              <p:spPr>
                <a:xfrm>
                  <a:off x="2770054" y="1675652"/>
                  <a:ext cx="104139" cy="90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139" h="90169">
                      <a:moveTo>
                        <a:pt x="103819" y="0"/>
                      </a:moveTo>
                      <a:lnTo>
                        <a:pt x="0" y="31901"/>
                      </a:lnTo>
                      <a:lnTo>
                        <a:pt x="90922" y="89968"/>
                      </a:lnTo>
                      <a:lnTo>
                        <a:pt x="71046" y="38855"/>
                      </a:lnTo>
                      <a:lnTo>
                        <a:pt x="103819" y="0"/>
                      </a:lnTo>
                      <a:close/>
                    </a:path>
                  </a:pathLst>
                </a:custGeom>
                <a:solidFill>
                  <a:srgbClr val="FB0028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39" name="object 13"/>
              <p:cNvSpPr/>
              <p:nvPr/>
            </p:nvSpPr>
            <p:spPr>
              <a:xfrm>
                <a:off x="2119674" y="1359502"/>
                <a:ext cx="11493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4935">
                    <a:moveTo>
                      <a:pt x="0" y="0"/>
                    </a:moveTo>
                    <a:lnTo>
                      <a:pt x="114807" y="0"/>
                    </a:lnTo>
                  </a:path>
                </a:pathLst>
              </a:custGeom>
              <a:ln w="422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14"/>
              <p:cNvSpPr/>
              <p:nvPr/>
            </p:nvSpPr>
            <p:spPr>
              <a:xfrm>
                <a:off x="3727847" y="2294912"/>
                <a:ext cx="11493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4935">
                    <a:moveTo>
                      <a:pt x="0" y="0"/>
                    </a:moveTo>
                    <a:lnTo>
                      <a:pt x="114804" y="0"/>
                    </a:lnTo>
                  </a:path>
                </a:pathLst>
              </a:custGeom>
              <a:ln w="422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15"/>
              <p:cNvSpPr/>
              <p:nvPr/>
            </p:nvSpPr>
            <p:spPr>
              <a:xfrm>
                <a:off x="2178453" y="3253844"/>
                <a:ext cx="11493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4935">
                    <a:moveTo>
                      <a:pt x="0" y="0"/>
                    </a:moveTo>
                    <a:lnTo>
                      <a:pt x="114604" y="0"/>
                    </a:lnTo>
                  </a:path>
                </a:pathLst>
              </a:custGeom>
              <a:ln w="422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16"/>
              <p:cNvSpPr txBox="1"/>
              <p:nvPr/>
            </p:nvSpPr>
            <p:spPr>
              <a:xfrm>
                <a:off x="433730" y="3148108"/>
                <a:ext cx="1935480" cy="303530"/>
              </a:xfrm>
              <a:prstGeom prst="rect">
                <a:avLst/>
              </a:prstGeom>
            </p:spPr>
            <p:txBody>
              <a:bodyPr vert="horz" wrap="square" lIns="0" tIns="15240" rIns="0" bIns="0" rtlCol="0">
                <a:spAutoFit/>
              </a:bodyPr>
              <a:lstStyle/>
              <a:p>
                <a:pPr marL="38100">
                  <a:lnSpc>
                    <a:spcPct val="100000"/>
                  </a:lnSpc>
                  <a:spcBef>
                    <a:spcPts val="120"/>
                  </a:spcBef>
                </a:pPr>
                <a:r>
                  <a:rPr sz="1600" dirty="0">
                    <a:solidFill>
                      <a:srgbClr val="003399"/>
                    </a:solidFill>
                    <a:latin typeface="Arial"/>
                    <a:cs typeface="Arial"/>
                  </a:rPr>
                  <a:t>Balanced</a:t>
                </a:r>
                <a:r>
                  <a:rPr sz="1600" spc="-60" dirty="0">
                    <a:solidFill>
                      <a:srgbClr val="003399"/>
                    </a:solidFill>
                    <a:latin typeface="Arial"/>
                    <a:cs typeface="Arial"/>
                  </a:rPr>
                  <a:t> </a:t>
                </a:r>
                <a:r>
                  <a:rPr sz="1600" dirty="0">
                    <a:solidFill>
                      <a:srgbClr val="003399"/>
                    </a:solidFill>
                    <a:latin typeface="Arial"/>
                    <a:cs typeface="Arial"/>
                  </a:rPr>
                  <a:t>System</a:t>
                </a:r>
                <a:r>
                  <a:rPr sz="1600" spc="415" dirty="0">
                    <a:solidFill>
                      <a:srgbClr val="003399"/>
                    </a:solidFill>
                    <a:latin typeface="Arial"/>
                    <a:cs typeface="Arial"/>
                  </a:rPr>
                  <a:t> </a:t>
                </a:r>
                <a:r>
                  <a:rPr sz="2700" i="1" spc="-37" baseline="-7716" dirty="0">
                    <a:latin typeface="Times New Roman"/>
                    <a:cs typeface="Times New Roman"/>
                  </a:rPr>
                  <a:t>I</a:t>
                </a:r>
                <a:r>
                  <a:rPr sz="1725" i="1" spc="-37" baseline="-36231" dirty="0">
                    <a:latin typeface="Times New Roman"/>
                    <a:cs typeface="Times New Roman"/>
                  </a:rPr>
                  <a:t>b</a:t>
                </a:r>
                <a:endParaRPr sz="1725" baseline="-36231">
                  <a:latin typeface="Times New Roman"/>
                  <a:cs typeface="Times New Roman"/>
                </a:endParaRPr>
              </a:p>
            </p:txBody>
          </p:sp>
          <p:grpSp>
            <p:nvGrpSpPr>
              <p:cNvPr id="43" name="object 17"/>
              <p:cNvGrpSpPr/>
              <p:nvPr/>
            </p:nvGrpSpPr>
            <p:grpSpPr>
              <a:xfrm>
                <a:off x="6497170" y="1316152"/>
                <a:ext cx="1243330" cy="2188210"/>
                <a:chOff x="6497170" y="1316152"/>
                <a:chExt cx="1243330" cy="2188210"/>
              </a:xfrm>
            </p:grpSpPr>
            <p:sp>
              <p:nvSpPr>
                <p:cNvPr id="48" name="object 18"/>
                <p:cNvSpPr/>
                <p:nvPr/>
              </p:nvSpPr>
              <p:spPr>
                <a:xfrm>
                  <a:off x="6641472" y="1352308"/>
                  <a:ext cx="1070610" cy="132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0609" h="1327150">
                      <a:moveTo>
                        <a:pt x="0" y="1327025"/>
                      </a:moveTo>
                      <a:lnTo>
                        <a:pt x="1070054" y="0"/>
                      </a:lnTo>
                    </a:path>
                  </a:pathLst>
                </a:custGeom>
                <a:ln w="19271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9" name="object 19"/>
                <p:cNvSpPr/>
                <p:nvPr/>
              </p:nvSpPr>
              <p:spPr>
                <a:xfrm>
                  <a:off x="7677790" y="1316152"/>
                  <a:ext cx="62865" cy="673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865" h="67309">
                      <a:moveTo>
                        <a:pt x="62425" y="0"/>
                      </a:moveTo>
                      <a:lnTo>
                        <a:pt x="0" y="28214"/>
                      </a:lnTo>
                      <a:lnTo>
                        <a:pt x="7740" y="30664"/>
                      </a:lnTo>
                      <a:lnTo>
                        <a:pt x="15564" y="33705"/>
                      </a:lnTo>
                      <a:lnTo>
                        <a:pt x="22294" y="37422"/>
                      </a:lnTo>
                      <a:lnTo>
                        <a:pt x="28856" y="42068"/>
                      </a:lnTo>
                      <a:lnTo>
                        <a:pt x="34157" y="47644"/>
                      </a:lnTo>
                      <a:lnTo>
                        <a:pt x="39709" y="52966"/>
                      </a:lnTo>
                      <a:lnTo>
                        <a:pt x="44421" y="59470"/>
                      </a:lnTo>
                      <a:lnTo>
                        <a:pt x="48123" y="66820"/>
                      </a:lnTo>
                      <a:lnTo>
                        <a:pt x="624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0" name="object 20"/>
                <p:cNvSpPr/>
                <p:nvPr/>
              </p:nvSpPr>
              <p:spPr>
                <a:xfrm>
                  <a:off x="6571264" y="2148236"/>
                  <a:ext cx="70485" cy="5314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484" h="531494">
                      <a:moveTo>
                        <a:pt x="70207" y="531097"/>
                      </a:moveTo>
                      <a:lnTo>
                        <a:pt x="0" y="0"/>
                      </a:lnTo>
                    </a:path>
                  </a:pathLst>
                </a:custGeom>
                <a:ln w="19242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1" name="object 21"/>
                <p:cNvSpPr/>
                <p:nvPr/>
              </p:nvSpPr>
              <p:spPr>
                <a:xfrm>
                  <a:off x="6542815" y="2102619"/>
                  <a:ext cx="60960" cy="65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59" h="65405">
                      <a:moveTo>
                        <a:pt x="22308" y="0"/>
                      </a:moveTo>
                      <a:lnTo>
                        <a:pt x="0" y="64792"/>
                      </a:lnTo>
                      <a:lnTo>
                        <a:pt x="6752" y="60484"/>
                      </a:lnTo>
                      <a:lnTo>
                        <a:pt x="13920" y="57020"/>
                      </a:lnTo>
                      <a:lnTo>
                        <a:pt x="21694" y="54571"/>
                      </a:lnTo>
                      <a:lnTo>
                        <a:pt x="29476" y="53304"/>
                      </a:lnTo>
                      <a:lnTo>
                        <a:pt x="37460" y="52712"/>
                      </a:lnTo>
                      <a:lnTo>
                        <a:pt x="58255" y="52712"/>
                      </a:lnTo>
                      <a:lnTo>
                        <a:pt x="22308" y="0"/>
                      </a:lnTo>
                      <a:close/>
                    </a:path>
                    <a:path w="60959" h="65405">
                      <a:moveTo>
                        <a:pt x="58255" y="52712"/>
                      </a:moveTo>
                      <a:lnTo>
                        <a:pt x="37460" y="52712"/>
                      </a:lnTo>
                      <a:lnTo>
                        <a:pt x="45233" y="53304"/>
                      </a:lnTo>
                      <a:lnTo>
                        <a:pt x="53016" y="54571"/>
                      </a:lnTo>
                      <a:lnTo>
                        <a:pt x="60789" y="56429"/>
                      </a:lnTo>
                      <a:lnTo>
                        <a:pt x="58255" y="527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2" name="object 22"/>
                <p:cNvSpPr/>
                <p:nvPr/>
              </p:nvSpPr>
              <p:spPr>
                <a:xfrm>
                  <a:off x="6642086" y="2679924"/>
                  <a:ext cx="924560" cy="7943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4559" h="794385">
                      <a:moveTo>
                        <a:pt x="0" y="0"/>
                      </a:moveTo>
                      <a:lnTo>
                        <a:pt x="923978" y="794255"/>
                      </a:lnTo>
                    </a:path>
                  </a:pathLst>
                </a:custGeom>
                <a:ln w="19286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3" name="object 23"/>
                <p:cNvSpPr/>
                <p:nvPr/>
              </p:nvSpPr>
              <p:spPr>
                <a:xfrm>
                  <a:off x="7534684" y="3441082"/>
                  <a:ext cx="66675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63500">
                      <a:moveTo>
                        <a:pt x="39709" y="0"/>
                      </a:moveTo>
                      <a:lnTo>
                        <a:pt x="19854" y="33502"/>
                      </a:lnTo>
                      <a:lnTo>
                        <a:pt x="0" y="46165"/>
                      </a:lnTo>
                      <a:lnTo>
                        <a:pt x="66127" y="62917"/>
                      </a:lnTo>
                      <a:lnTo>
                        <a:pt x="3970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54" name="object 24"/>
                <p:cNvSpPr/>
                <p:nvPr/>
              </p:nvSpPr>
              <p:spPr>
                <a:xfrm>
                  <a:off x="6497170" y="1806617"/>
                  <a:ext cx="112395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395">
                      <a:moveTo>
                        <a:pt x="0" y="0"/>
                      </a:moveTo>
                      <a:lnTo>
                        <a:pt x="111961" y="0"/>
                      </a:lnTo>
                    </a:path>
                  </a:pathLst>
                </a:custGeom>
                <a:ln w="4315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44" name="object 25"/>
              <p:cNvSpPr txBox="1"/>
              <p:nvPr/>
            </p:nvSpPr>
            <p:spPr>
              <a:xfrm>
                <a:off x="2074174" y="1286771"/>
                <a:ext cx="4604385" cy="1238250"/>
              </a:xfrm>
              <a:prstGeom prst="rect">
                <a:avLst/>
              </a:prstGeom>
            </p:spPr>
            <p:txBody>
              <a:bodyPr vert="horz" wrap="square" lIns="0" tIns="15240" rIns="0" bIns="0" rtlCol="0">
                <a:spAutoFit/>
              </a:bodyPr>
              <a:lstStyle/>
              <a:p>
                <a:pPr marL="38100">
                  <a:lnSpc>
                    <a:spcPct val="100000"/>
                  </a:lnSpc>
                  <a:spcBef>
                    <a:spcPts val="120"/>
                  </a:spcBef>
                </a:pPr>
                <a:r>
                  <a:rPr sz="1800" i="1" spc="-25" dirty="0">
                    <a:latin typeface="Times New Roman"/>
                    <a:cs typeface="Times New Roman"/>
                  </a:rPr>
                  <a:t>I</a:t>
                </a:r>
                <a:r>
                  <a:rPr sz="1725" i="1" spc="-37" baseline="-21739" dirty="0">
                    <a:latin typeface="Times New Roman"/>
                    <a:cs typeface="Times New Roman"/>
                  </a:rPr>
                  <a:t>c</a:t>
                </a:r>
                <a:endParaRPr sz="1725" baseline="-21739" dirty="0">
                  <a:latin typeface="Times New Roman"/>
                  <a:cs typeface="Times New Roman"/>
                </a:endParaRPr>
              </a:p>
              <a:p>
                <a:pPr marR="30480" algn="r">
                  <a:lnSpc>
                    <a:spcPct val="100000"/>
                  </a:lnSpc>
                  <a:spcBef>
                    <a:spcPts val="1370"/>
                  </a:spcBef>
                </a:pPr>
                <a:r>
                  <a:rPr sz="1750" i="1" spc="-25" dirty="0">
                    <a:latin typeface="Times New Roman"/>
                    <a:cs typeface="Times New Roman"/>
                  </a:rPr>
                  <a:t>I</a:t>
                </a:r>
                <a:r>
                  <a:rPr sz="1725" i="1" spc="-37" baseline="-21739" dirty="0">
                    <a:latin typeface="Times New Roman"/>
                    <a:cs typeface="Times New Roman"/>
                  </a:rPr>
                  <a:t>c</a:t>
                </a:r>
                <a:endParaRPr sz="1725" baseline="-21739" dirty="0">
                  <a:latin typeface="Times New Roman"/>
                  <a:cs typeface="Times New Roman"/>
                </a:endParaRPr>
              </a:p>
              <a:p>
                <a:pPr marR="1139190" algn="ctr">
                  <a:lnSpc>
                    <a:spcPct val="100000"/>
                  </a:lnSpc>
                  <a:spcBef>
                    <a:spcPts val="1730"/>
                  </a:spcBef>
                </a:pPr>
                <a:r>
                  <a:rPr sz="1800" i="1" spc="25" dirty="0">
                    <a:latin typeface="Times New Roman"/>
                    <a:cs typeface="Times New Roman"/>
                  </a:rPr>
                  <a:t>I</a:t>
                </a:r>
                <a:r>
                  <a:rPr sz="1725" i="1" spc="37" baseline="-21739" dirty="0">
                    <a:latin typeface="Times New Roman"/>
                    <a:cs typeface="Times New Roman"/>
                  </a:rPr>
                  <a:t>a</a:t>
                </a:r>
                <a:endParaRPr sz="1725" baseline="-21739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45" name="object 26"/>
              <p:cNvSpPr/>
              <p:nvPr/>
            </p:nvSpPr>
            <p:spPr>
              <a:xfrm>
                <a:off x="7694616" y="1023445"/>
                <a:ext cx="1123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2395">
                    <a:moveTo>
                      <a:pt x="0" y="0"/>
                    </a:moveTo>
                    <a:lnTo>
                      <a:pt x="111894" y="0"/>
                    </a:lnTo>
                  </a:path>
                </a:pathLst>
              </a:custGeom>
              <a:ln w="431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27"/>
              <p:cNvSpPr txBox="1"/>
              <p:nvPr/>
            </p:nvSpPr>
            <p:spPr>
              <a:xfrm>
                <a:off x="7649281" y="952161"/>
                <a:ext cx="236220" cy="295910"/>
              </a:xfrm>
              <a:prstGeom prst="rect">
                <a:avLst/>
              </a:prstGeom>
            </p:spPr>
            <p:txBody>
              <a:bodyPr vert="horz" wrap="square" lIns="0" tIns="15240" rIns="0" bIns="0" rtlCol="0">
                <a:spAutoFit/>
              </a:bodyPr>
              <a:lstStyle/>
              <a:p>
                <a:pPr marL="38100">
                  <a:lnSpc>
                    <a:spcPct val="100000"/>
                  </a:lnSpc>
                  <a:spcBef>
                    <a:spcPts val="120"/>
                  </a:spcBef>
                </a:pPr>
                <a:r>
                  <a:rPr sz="1750" i="1" spc="-25" dirty="0">
                    <a:latin typeface="Times New Roman"/>
                    <a:cs typeface="Times New Roman"/>
                  </a:rPr>
                  <a:t>I</a:t>
                </a:r>
                <a:r>
                  <a:rPr sz="1725" i="1" spc="-37" baseline="-21739" dirty="0">
                    <a:latin typeface="Times New Roman"/>
                    <a:cs typeface="Times New Roman"/>
                  </a:rPr>
                  <a:t>a</a:t>
                </a:r>
                <a:endParaRPr sz="1725" baseline="-21739">
                  <a:latin typeface="Times New Roman"/>
                  <a:cs typeface="Times New Roman"/>
                </a:endParaRPr>
              </a:p>
            </p:txBody>
          </p:sp>
          <p:sp>
            <p:nvSpPr>
              <p:cNvPr id="47" name="object 28"/>
              <p:cNvSpPr/>
              <p:nvPr/>
            </p:nvSpPr>
            <p:spPr>
              <a:xfrm>
                <a:off x="7666938" y="3572433"/>
                <a:ext cx="1117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1759">
                    <a:moveTo>
                      <a:pt x="0" y="0"/>
                    </a:moveTo>
                    <a:lnTo>
                      <a:pt x="111726" y="0"/>
                    </a:lnTo>
                  </a:path>
                </a:pathLst>
              </a:custGeom>
              <a:ln w="431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6" name="object 29"/>
            <p:cNvSpPr txBox="1"/>
            <p:nvPr/>
          </p:nvSpPr>
          <p:spPr>
            <a:xfrm>
              <a:off x="7621686" y="3501378"/>
              <a:ext cx="232410" cy="295275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4"/>
                </a:spcBef>
              </a:pPr>
              <a:r>
                <a:rPr sz="1750" i="1" spc="-25" dirty="0">
                  <a:latin typeface="Times New Roman"/>
                  <a:cs typeface="Times New Roman"/>
                </a:rPr>
                <a:t>I</a:t>
              </a:r>
              <a:r>
                <a:rPr sz="1725" i="1" spc="-37" baseline="-21739" dirty="0">
                  <a:latin typeface="Times New Roman"/>
                  <a:cs typeface="Times New Roman"/>
                </a:rPr>
                <a:t>b</a:t>
              </a:r>
              <a:endParaRPr sz="1725" baseline="-21739" dirty="0">
                <a:latin typeface="Times New Roman"/>
                <a:cs typeface="Times New Roman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839215" y="654050"/>
            <a:ext cx="747666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i="0" spc="-60" dirty="0">
                <a:solidFill>
                  <a:srgbClr val="0070C0"/>
                </a:solidFill>
                <a:latin typeface="Arial Unicode MS"/>
                <a:cs typeface="Arial Unicode MS"/>
              </a:rPr>
              <a:t>DESCOMPOSICIÓN</a:t>
            </a:r>
            <a:r>
              <a:rPr sz="2200" b="1" i="0" spc="-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i="0" spc="-13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200" b="1" i="0" dirty="0">
                <a:solidFill>
                  <a:srgbClr val="0070C0"/>
                </a:solidFill>
                <a:latin typeface="Arial Unicode MS"/>
                <a:cs typeface="Arial Unicode MS"/>
              </a:rPr>
              <a:t> UN </a:t>
            </a:r>
            <a:r>
              <a:rPr sz="2200" b="1" i="0" spc="-100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200" b="1" i="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i="0" spc="-4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DESEQUILIBR</a:t>
            </a:r>
            <a:r>
              <a:rPr lang="es-ES" sz="2200" b="1" i="0" spc="-4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ADO</a:t>
            </a:r>
            <a:br>
              <a:rPr lang="es-ES" sz="2200" b="1" i="0" spc="-40" dirty="0" smtClean="0">
                <a:solidFill>
                  <a:srgbClr val="0070C0"/>
                </a:solidFill>
                <a:latin typeface="Arial Unicode MS"/>
                <a:cs typeface="Arial Unicode MS"/>
              </a:rPr>
            </a:br>
            <a:r>
              <a:rPr lang="es-ES" sz="2200" b="1" i="0" spc="-4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(METODO DE LAS COMPONENETES SIMETRICAS)</a:t>
            </a:r>
            <a:endParaRPr sz="22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46</a:t>
            </a:r>
          </a:p>
        </p:txBody>
      </p:sp>
      <p:grpSp>
        <p:nvGrpSpPr>
          <p:cNvPr id="65" name="Grupo 64"/>
          <p:cNvGrpSpPr/>
          <p:nvPr/>
        </p:nvGrpSpPr>
        <p:grpSpPr>
          <a:xfrm>
            <a:off x="574325" y="1467759"/>
            <a:ext cx="7993198" cy="4933991"/>
            <a:chOff x="574325" y="1467759"/>
            <a:chExt cx="7993198" cy="4933991"/>
          </a:xfrm>
        </p:grpSpPr>
        <p:grpSp>
          <p:nvGrpSpPr>
            <p:cNvPr id="66" name="object 3"/>
            <p:cNvGrpSpPr/>
            <p:nvPr/>
          </p:nvGrpSpPr>
          <p:grpSpPr>
            <a:xfrm>
              <a:off x="6986888" y="4185734"/>
              <a:ext cx="1332230" cy="1205230"/>
              <a:chOff x="6986888" y="4185734"/>
              <a:chExt cx="1332230" cy="1205230"/>
            </a:xfrm>
          </p:grpSpPr>
          <p:sp>
            <p:nvSpPr>
              <p:cNvPr id="125" name="object 4"/>
              <p:cNvSpPr/>
              <p:nvPr/>
            </p:nvSpPr>
            <p:spPr>
              <a:xfrm>
                <a:off x="7566055" y="4586841"/>
                <a:ext cx="685165" cy="168275"/>
              </a:xfrm>
              <a:custGeom>
                <a:avLst/>
                <a:gdLst/>
                <a:ahLst/>
                <a:cxnLst/>
                <a:rect l="l" t="t" r="r" b="b"/>
                <a:pathLst>
                  <a:path w="685165" h="168275">
                    <a:moveTo>
                      <a:pt x="0" y="167677"/>
                    </a:moveTo>
                    <a:lnTo>
                      <a:pt x="684826" y="0"/>
                    </a:lnTo>
                  </a:path>
                </a:pathLst>
              </a:custGeom>
              <a:ln w="2849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6" name="object 5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218108" y="4547366"/>
                <a:ext cx="100645" cy="89582"/>
              </a:xfrm>
              <a:prstGeom prst="rect">
                <a:avLst/>
              </a:prstGeom>
            </p:spPr>
          </p:pic>
          <p:sp>
            <p:nvSpPr>
              <p:cNvPr id="127" name="object 6"/>
              <p:cNvSpPr/>
              <p:nvPr/>
            </p:nvSpPr>
            <p:spPr>
              <a:xfrm>
                <a:off x="7036782" y="4234620"/>
                <a:ext cx="525780" cy="516255"/>
              </a:xfrm>
              <a:custGeom>
                <a:avLst/>
                <a:gdLst/>
                <a:ahLst/>
                <a:cxnLst/>
                <a:rect l="l" t="t" r="r" b="b"/>
                <a:pathLst>
                  <a:path w="525779" h="516254">
                    <a:moveTo>
                      <a:pt x="525237" y="515988"/>
                    </a:moveTo>
                    <a:lnTo>
                      <a:pt x="0" y="0"/>
                    </a:lnTo>
                  </a:path>
                </a:pathLst>
              </a:custGeom>
              <a:ln w="2850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8" name="object 7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986888" y="4185734"/>
                <a:ext cx="98199" cy="97526"/>
              </a:xfrm>
              <a:prstGeom prst="rect">
                <a:avLst/>
              </a:prstGeom>
            </p:spPr>
          </p:pic>
          <p:sp>
            <p:nvSpPr>
              <p:cNvPr id="129" name="object 8"/>
              <p:cNvSpPr/>
              <p:nvPr/>
            </p:nvSpPr>
            <p:spPr>
              <a:xfrm>
                <a:off x="7399985" y="4754519"/>
                <a:ext cx="166370" cy="569595"/>
              </a:xfrm>
              <a:custGeom>
                <a:avLst/>
                <a:gdLst/>
                <a:ahLst/>
                <a:cxnLst/>
                <a:rect l="l" t="t" r="r" b="b"/>
                <a:pathLst>
                  <a:path w="166370" h="569595">
                    <a:moveTo>
                      <a:pt x="166070" y="0"/>
                    </a:moveTo>
                    <a:lnTo>
                      <a:pt x="0" y="569224"/>
                    </a:lnTo>
                  </a:path>
                </a:pathLst>
              </a:custGeom>
              <a:ln w="2850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30" name="object 9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362075" y="5289340"/>
                <a:ext cx="88538" cy="101401"/>
              </a:xfrm>
              <a:prstGeom prst="rect">
                <a:avLst/>
              </a:prstGeom>
            </p:spPr>
          </p:pic>
          <p:sp>
            <p:nvSpPr>
              <p:cNvPr id="131" name="object 10"/>
              <p:cNvSpPr/>
              <p:nvPr/>
            </p:nvSpPr>
            <p:spPr>
              <a:xfrm>
                <a:off x="7409523" y="4238641"/>
                <a:ext cx="645795" cy="193040"/>
              </a:xfrm>
              <a:custGeom>
                <a:avLst/>
                <a:gdLst/>
                <a:ahLst/>
                <a:cxnLst/>
                <a:rect l="l" t="t" r="r" b="b"/>
                <a:pathLst>
                  <a:path w="645795" h="193039">
                    <a:moveTo>
                      <a:pt x="0" y="29099"/>
                    </a:moveTo>
                    <a:lnTo>
                      <a:pt x="18221" y="19932"/>
                    </a:lnTo>
                    <a:lnTo>
                      <a:pt x="65220" y="9924"/>
                    </a:lnTo>
                    <a:lnTo>
                      <a:pt x="112597" y="3273"/>
                    </a:lnTo>
                    <a:lnTo>
                      <a:pt x="160174" y="0"/>
                    </a:lnTo>
                    <a:lnTo>
                      <a:pt x="207772" y="123"/>
                    </a:lnTo>
                    <a:lnTo>
                      <a:pt x="255210" y="3664"/>
                    </a:lnTo>
                    <a:lnTo>
                      <a:pt x="302311" y="10642"/>
                    </a:lnTo>
                    <a:lnTo>
                      <a:pt x="348894" y="21078"/>
                    </a:lnTo>
                    <a:lnTo>
                      <a:pt x="394781" y="34992"/>
                    </a:lnTo>
                    <a:lnTo>
                      <a:pt x="439793" y="52402"/>
                    </a:lnTo>
                    <a:lnTo>
                      <a:pt x="483750" y="73331"/>
                    </a:lnTo>
                    <a:lnTo>
                      <a:pt x="526473" y="97797"/>
                    </a:lnTo>
                    <a:lnTo>
                      <a:pt x="567783" y="125821"/>
                    </a:lnTo>
                    <a:lnTo>
                      <a:pt x="607501" y="157422"/>
                    </a:lnTo>
                    <a:lnTo>
                      <a:pt x="645448" y="192621"/>
                    </a:lnTo>
                  </a:path>
                </a:pathLst>
              </a:custGeom>
              <a:ln w="2725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2" name="object 11"/>
              <p:cNvSpPr/>
              <p:nvPr/>
            </p:nvSpPr>
            <p:spPr>
              <a:xfrm>
                <a:off x="7345932" y="4195022"/>
                <a:ext cx="145415" cy="127635"/>
              </a:xfrm>
              <a:custGeom>
                <a:avLst/>
                <a:gdLst/>
                <a:ahLst/>
                <a:cxnLst/>
                <a:rect l="l" t="t" r="r" b="b"/>
                <a:pathLst>
                  <a:path w="145415" h="127635">
                    <a:moveTo>
                      <a:pt x="90861" y="0"/>
                    </a:moveTo>
                    <a:lnTo>
                      <a:pt x="0" y="109015"/>
                    </a:lnTo>
                    <a:lnTo>
                      <a:pt x="145403" y="127224"/>
                    </a:lnTo>
                    <a:lnTo>
                      <a:pt x="81812" y="81761"/>
                    </a:lnTo>
                    <a:lnTo>
                      <a:pt x="9086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3" name="object 12"/>
              <p:cNvSpPr/>
              <p:nvPr/>
            </p:nvSpPr>
            <p:spPr>
              <a:xfrm>
                <a:off x="8169194" y="4723845"/>
                <a:ext cx="146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46684">
                    <a:moveTo>
                      <a:pt x="0" y="0"/>
                    </a:moveTo>
                    <a:lnTo>
                      <a:pt x="146500" y="0"/>
                    </a:lnTo>
                  </a:path>
                </a:pathLst>
              </a:custGeom>
              <a:ln w="610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7" name="object 13"/>
            <p:cNvGrpSpPr/>
            <p:nvPr/>
          </p:nvGrpSpPr>
          <p:grpSpPr>
            <a:xfrm>
              <a:off x="2113981" y="1596505"/>
              <a:ext cx="3392170" cy="1676400"/>
              <a:chOff x="2113981" y="1596505"/>
              <a:chExt cx="3392170" cy="1676400"/>
            </a:xfrm>
          </p:grpSpPr>
          <p:sp>
            <p:nvSpPr>
              <p:cNvPr id="119" name="object 14"/>
              <p:cNvSpPr/>
              <p:nvPr/>
            </p:nvSpPr>
            <p:spPr>
              <a:xfrm>
                <a:off x="2326644" y="1634391"/>
                <a:ext cx="3114675" cy="709295"/>
              </a:xfrm>
              <a:custGeom>
                <a:avLst/>
                <a:gdLst/>
                <a:ahLst/>
                <a:cxnLst/>
                <a:rect l="l" t="t" r="r" b="b"/>
                <a:pathLst>
                  <a:path w="3114675" h="709294">
                    <a:moveTo>
                      <a:pt x="0" y="708719"/>
                    </a:moveTo>
                    <a:lnTo>
                      <a:pt x="3114492" y="0"/>
                    </a:lnTo>
                  </a:path>
                </a:pathLst>
              </a:custGeom>
              <a:ln w="26121">
                <a:solidFill>
                  <a:srgbClr val="FF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0" name="object 15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410686" y="1596505"/>
                <a:ext cx="95019" cy="85305"/>
              </a:xfrm>
              <a:prstGeom prst="rect">
                <a:avLst/>
              </a:prstGeom>
            </p:spPr>
          </p:pic>
          <p:pic>
            <p:nvPicPr>
              <p:cNvPr id="121" name="object 16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113981" y="2330048"/>
                <a:ext cx="225725" cy="154831"/>
              </a:xfrm>
              <a:prstGeom prst="rect">
                <a:avLst/>
              </a:prstGeom>
            </p:spPr>
          </p:pic>
          <p:sp>
            <p:nvSpPr>
              <p:cNvPr id="122" name="object 17"/>
              <p:cNvSpPr/>
              <p:nvPr/>
            </p:nvSpPr>
            <p:spPr>
              <a:xfrm>
                <a:off x="2326644" y="2343111"/>
                <a:ext cx="435609" cy="870585"/>
              </a:xfrm>
              <a:custGeom>
                <a:avLst/>
                <a:gdLst/>
                <a:ahLst/>
                <a:cxnLst/>
                <a:rect l="l" t="t" r="r" b="b"/>
                <a:pathLst>
                  <a:path w="435610" h="870585">
                    <a:moveTo>
                      <a:pt x="0" y="0"/>
                    </a:moveTo>
                    <a:lnTo>
                      <a:pt x="435231" y="870409"/>
                    </a:lnTo>
                  </a:path>
                </a:pathLst>
              </a:custGeom>
              <a:ln w="26133">
                <a:solidFill>
                  <a:srgbClr val="003399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3" name="object 18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713204" y="3174901"/>
                <a:ext cx="78265" cy="97771"/>
              </a:xfrm>
              <a:prstGeom prst="rect">
                <a:avLst/>
              </a:prstGeom>
            </p:spPr>
          </p:pic>
          <p:sp>
            <p:nvSpPr>
              <p:cNvPr id="124" name="object 19"/>
              <p:cNvSpPr/>
              <p:nvPr/>
            </p:nvSpPr>
            <p:spPr>
              <a:xfrm>
                <a:off x="5107766" y="3091078"/>
                <a:ext cx="146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46685">
                    <a:moveTo>
                      <a:pt x="0" y="0"/>
                    </a:moveTo>
                    <a:lnTo>
                      <a:pt x="146450" y="0"/>
                    </a:lnTo>
                  </a:path>
                </a:pathLst>
              </a:custGeom>
              <a:ln w="610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8" name="object 20"/>
            <p:cNvGrpSpPr/>
            <p:nvPr/>
          </p:nvGrpSpPr>
          <p:grpSpPr>
            <a:xfrm>
              <a:off x="3278308" y="3373621"/>
              <a:ext cx="2310765" cy="2018030"/>
              <a:chOff x="3278308" y="3373621"/>
              <a:chExt cx="2310765" cy="2018030"/>
            </a:xfrm>
          </p:grpSpPr>
          <p:sp>
            <p:nvSpPr>
              <p:cNvPr id="110" name="object 21"/>
              <p:cNvSpPr/>
              <p:nvPr/>
            </p:nvSpPr>
            <p:spPr>
              <a:xfrm>
                <a:off x="4433464" y="4046166"/>
                <a:ext cx="0" cy="1278890"/>
              </a:xfrm>
              <a:custGeom>
                <a:avLst/>
                <a:gdLst/>
                <a:ahLst/>
                <a:cxnLst/>
                <a:rect l="l" t="t" r="r" b="b"/>
                <a:pathLst>
                  <a:path h="1278889">
                    <a:moveTo>
                      <a:pt x="0" y="0"/>
                    </a:moveTo>
                    <a:lnTo>
                      <a:pt x="0" y="1278824"/>
                    </a:lnTo>
                  </a:path>
                </a:pathLst>
              </a:custGeom>
              <a:ln w="2619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1" name="object 22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4389684" y="5303713"/>
                <a:ext cx="87559" cy="87554"/>
              </a:xfrm>
              <a:prstGeom prst="rect">
                <a:avLst/>
              </a:prstGeom>
            </p:spPr>
          </p:pic>
          <p:sp>
            <p:nvSpPr>
              <p:cNvPr id="112" name="object 23"/>
              <p:cNvSpPr/>
              <p:nvPr/>
            </p:nvSpPr>
            <p:spPr>
              <a:xfrm>
                <a:off x="4433464" y="3406986"/>
                <a:ext cx="1097915" cy="639445"/>
              </a:xfrm>
              <a:custGeom>
                <a:avLst/>
                <a:gdLst/>
                <a:ahLst/>
                <a:cxnLst/>
                <a:rect l="l" t="t" r="r" b="b"/>
                <a:pathLst>
                  <a:path w="1097914" h="639445">
                    <a:moveTo>
                      <a:pt x="0" y="639180"/>
                    </a:moveTo>
                    <a:lnTo>
                      <a:pt x="1097801" y="0"/>
                    </a:lnTo>
                  </a:path>
                </a:pathLst>
              </a:custGeom>
              <a:ln w="26178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3" name="object 24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5490787" y="3373621"/>
                <a:ext cx="97832" cy="81883"/>
              </a:xfrm>
              <a:prstGeom prst="rect">
                <a:avLst/>
              </a:prstGeom>
            </p:spPr>
          </p:pic>
          <p:sp>
            <p:nvSpPr>
              <p:cNvPr id="114" name="object 25"/>
              <p:cNvSpPr/>
              <p:nvPr/>
            </p:nvSpPr>
            <p:spPr>
              <a:xfrm>
                <a:off x="3335540" y="3406986"/>
                <a:ext cx="1098550" cy="639445"/>
              </a:xfrm>
              <a:custGeom>
                <a:avLst/>
                <a:gdLst/>
                <a:ahLst/>
                <a:cxnLst/>
                <a:rect l="l" t="t" r="r" b="b"/>
                <a:pathLst>
                  <a:path w="1098550" h="639445">
                    <a:moveTo>
                      <a:pt x="1097923" y="639180"/>
                    </a:moveTo>
                    <a:lnTo>
                      <a:pt x="0" y="0"/>
                    </a:lnTo>
                  </a:path>
                </a:pathLst>
              </a:custGeom>
              <a:ln w="26178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5" name="object 26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3278308" y="3373621"/>
                <a:ext cx="97710" cy="81883"/>
              </a:xfrm>
              <a:prstGeom prst="rect">
                <a:avLst/>
              </a:prstGeom>
            </p:spPr>
          </p:pic>
          <p:sp>
            <p:nvSpPr>
              <p:cNvPr id="116" name="object 27"/>
              <p:cNvSpPr/>
              <p:nvPr/>
            </p:nvSpPr>
            <p:spPr>
              <a:xfrm>
                <a:off x="4090317" y="3486167"/>
                <a:ext cx="654685" cy="193040"/>
              </a:xfrm>
              <a:custGeom>
                <a:avLst/>
                <a:gdLst/>
                <a:ahLst/>
                <a:cxnLst/>
                <a:rect l="l" t="t" r="r" b="b"/>
                <a:pathLst>
                  <a:path w="654685" h="193039">
                    <a:moveTo>
                      <a:pt x="0" y="28978"/>
                    </a:moveTo>
                    <a:lnTo>
                      <a:pt x="18221" y="19934"/>
                    </a:lnTo>
                    <a:lnTo>
                      <a:pt x="65223" y="9925"/>
                    </a:lnTo>
                    <a:lnTo>
                      <a:pt x="112624" y="3274"/>
                    </a:lnTo>
                    <a:lnTo>
                      <a:pt x="160265" y="0"/>
                    </a:lnTo>
                    <a:lnTo>
                      <a:pt x="207986" y="121"/>
                    </a:lnTo>
                    <a:lnTo>
                      <a:pt x="255628" y="3660"/>
                    </a:lnTo>
                    <a:lnTo>
                      <a:pt x="303033" y="10634"/>
                    </a:lnTo>
                    <a:lnTo>
                      <a:pt x="350041" y="21064"/>
                    </a:lnTo>
                    <a:lnTo>
                      <a:pt x="396493" y="34970"/>
                    </a:lnTo>
                    <a:lnTo>
                      <a:pt x="442229" y="52371"/>
                    </a:lnTo>
                    <a:lnTo>
                      <a:pt x="487092" y="73287"/>
                    </a:lnTo>
                    <a:lnTo>
                      <a:pt x="530922" y="97739"/>
                    </a:lnTo>
                    <a:lnTo>
                      <a:pt x="573559" y="125745"/>
                    </a:lnTo>
                    <a:lnTo>
                      <a:pt x="614845" y="157325"/>
                    </a:lnTo>
                    <a:lnTo>
                      <a:pt x="654620" y="192500"/>
                    </a:lnTo>
                  </a:path>
                </a:pathLst>
              </a:custGeom>
              <a:ln w="2725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7" name="object 28"/>
              <p:cNvSpPr/>
              <p:nvPr/>
            </p:nvSpPr>
            <p:spPr>
              <a:xfrm>
                <a:off x="4017676" y="3442428"/>
                <a:ext cx="154940" cy="127635"/>
              </a:xfrm>
              <a:custGeom>
                <a:avLst/>
                <a:gdLst/>
                <a:ahLst/>
                <a:cxnLst/>
                <a:rect l="l" t="t" r="r" b="b"/>
                <a:pathLst>
                  <a:path w="154939" h="127635">
                    <a:moveTo>
                      <a:pt x="99911" y="0"/>
                    </a:moveTo>
                    <a:lnTo>
                      <a:pt x="0" y="118181"/>
                    </a:lnTo>
                    <a:lnTo>
                      <a:pt x="154452" y="127224"/>
                    </a:lnTo>
                    <a:lnTo>
                      <a:pt x="90861" y="81761"/>
                    </a:lnTo>
                    <a:lnTo>
                      <a:pt x="9991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8" name="object 29"/>
              <p:cNvSpPr/>
              <p:nvPr/>
            </p:nvSpPr>
            <p:spPr>
              <a:xfrm>
                <a:off x="4050783" y="4975792"/>
                <a:ext cx="1473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47320">
                    <a:moveTo>
                      <a:pt x="0" y="0"/>
                    </a:moveTo>
                    <a:lnTo>
                      <a:pt x="146825" y="0"/>
                    </a:lnTo>
                  </a:path>
                </a:pathLst>
              </a:custGeom>
              <a:ln w="612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69" name="object 30"/>
            <p:cNvGrpSpPr/>
            <p:nvPr/>
          </p:nvGrpSpPr>
          <p:grpSpPr>
            <a:xfrm>
              <a:off x="754271" y="4328033"/>
              <a:ext cx="1037590" cy="214629"/>
              <a:chOff x="754271" y="4328033"/>
              <a:chExt cx="1037590" cy="214629"/>
            </a:xfrm>
          </p:grpSpPr>
          <p:sp>
            <p:nvSpPr>
              <p:cNvPr id="108" name="object 31"/>
              <p:cNvSpPr/>
              <p:nvPr/>
            </p:nvSpPr>
            <p:spPr>
              <a:xfrm>
                <a:off x="766940" y="4340702"/>
                <a:ext cx="960755" cy="163195"/>
              </a:xfrm>
              <a:custGeom>
                <a:avLst/>
                <a:gdLst/>
                <a:ahLst/>
                <a:cxnLst/>
                <a:rect l="l" t="t" r="r" b="b"/>
                <a:pathLst>
                  <a:path w="960755" h="163195">
                    <a:moveTo>
                      <a:pt x="0" y="0"/>
                    </a:moveTo>
                    <a:lnTo>
                      <a:pt x="960358" y="163033"/>
                    </a:lnTo>
                  </a:path>
                </a:pathLst>
              </a:custGeom>
              <a:ln w="2533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9" name="object 32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99539" y="4457905"/>
                <a:ext cx="91962" cy="84572"/>
              </a:xfrm>
              <a:prstGeom prst="rect">
                <a:avLst/>
              </a:prstGeom>
            </p:spPr>
          </p:pic>
        </p:grpSp>
        <p:grpSp>
          <p:nvGrpSpPr>
            <p:cNvPr id="70" name="object 33"/>
            <p:cNvGrpSpPr/>
            <p:nvPr/>
          </p:nvGrpSpPr>
          <p:grpSpPr>
            <a:xfrm>
              <a:off x="754271" y="4611937"/>
              <a:ext cx="1037590" cy="214629"/>
              <a:chOff x="754271" y="4611937"/>
              <a:chExt cx="1037590" cy="214629"/>
            </a:xfrm>
          </p:grpSpPr>
          <p:sp>
            <p:nvSpPr>
              <p:cNvPr id="106" name="object 34"/>
              <p:cNvSpPr/>
              <p:nvPr/>
            </p:nvSpPr>
            <p:spPr>
              <a:xfrm>
                <a:off x="766940" y="4624605"/>
                <a:ext cx="960755" cy="163195"/>
              </a:xfrm>
              <a:custGeom>
                <a:avLst/>
                <a:gdLst/>
                <a:ahLst/>
                <a:cxnLst/>
                <a:rect l="l" t="t" r="r" b="b"/>
                <a:pathLst>
                  <a:path w="960755" h="163195">
                    <a:moveTo>
                      <a:pt x="0" y="0"/>
                    </a:moveTo>
                    <a:lnTo>
                      <a:pt x="960358" y="163033"/>
                    </a:lnTo>
                  </a:path>
                </a:pathLst>
              </a:custGeom>
              <a:ln w="2533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7" name="object 35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699539" y="4741809"/>
                <a:ext cx="91962" cy="84694"/>
              </a:xfrm>
              <a:prstGeom prst="rect">
                <a:avLst/>
              </a:prstGeom>
            </p:spPr>
          </p:pic>
        </p:grpSp>
        <p:grpSp>
          <p:nvGrpSpPr>
            <p:cNvPr id="71" name="object 36"/>
            <p:cNvGrpSpPr/>
            <p:nvPr/>
          </p:nvGrpSpPr>
          <p:grpSpPr>
            <a:xfrm>
              <a:off x="741150" y="4882397"/>
              <a:ext cx="1037590" cy="214629"/>
              <a:chOff x="741150" y="4882397"/>
              <a:chExt cx="1037590" cy="214629"/>
            </a:xfrm>
          </p:grpSpPr>
          <p:sp>
            <p:nvSpPr>
              <p:cNvPr id="104" name="object 37"/>
              <p:cNvSpPr/>
              <p:nvPr/>
            </p:nvSpPr>
            <p:spPr>
              <a:xfrm>
                <a:off x="753818" y="4895065"/>
                <a:ext cx="960755" cy="163195"/>
              </a:xfrm>
              <a:custGeom>
                <a:avLst/>
                <a:gdLst/>
                <a:ahLst/>
                <a:cxnLst/>
                <a:rect l="l" t="t" r="r" b="b"/>
                <a:pathLst>
                  <a:path w="960755" h="163195">
                    <a:moveTo>
                      <a:pt x="0" y="0"/>
                    </a:moveTo>
                    <a:lnTo>
                      <a:pt x="960395" y="163033"/>
                    </a:lnTo>
                  </a:path>
                </a:pathLst>
              </a:custGeom>
              <a:ln w="2533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5" name="object 38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686454" y="5012269"/>
                <a:ext cx="91840" cy="84572"/>
              </a:xfrm>
              <a:prstGeom prst="rect">
                <a:avLst/>
              </a:prstGeom>
            </p:spPr>
          </p:pic>
        </p:grpSp>
        <p:grpSp>
          <p:nvGrpSpPr>
            <p:cNvPr id="72" name="object 39"/>
            <p:cNvGrpSpPr/>
            <p:nvPr/>
          </p:nvGrpSpPr>
          <p:grpSpPr>
            <a:xfrm>
              <a:off x="1034805" y="3713498"/>
              <a:ext cx="723265" cy="250190"/>
              <a:chOff x="1034805" y="3713498"/>
              <a:chExt cx="723265" cy="250190"/>
            </a:xfrm>
          </p:grpSpPr>
          <p:sp>
            <p:nvSpPr>
              <p:cNvPr id="102" name="object 40"/>
              <p:cNvSpPr/>
              <p:nvPr/>
            </p:nvSpPr>
            <p:spPr>
              <a:xfrm>
                <a:off x="1098445" y="3757238"/>
                <a:ext cx="645795" cy="193040"/>
              </a:xfrm>
              <a:custGeom>
                <a:avLst/>
                <a:gdLst/>
                <a:ahLst/>
                <a:cxnLst/>
                <a:rect l="l" t="t" r="r" b="b"/>
                <a:pathLst>
                  <a:path w="645794" h="193039">
                    <a:moveTo>
                      <a:pt x="0" y="28978"/>
                    </a:moveTo>
                    <a:lnTo>
                      <a:pt x="9086" y="19934"/>
                    </a:lnTo>
                    <a:lnTo>
                      <a:pt x="56092" y="9925"/>
                    </a:lnTo>
                    <a:lnTo>
                      <a:pt x="103497" y="3274"/>
                    </a:lnTo>
                    <a:lnTo>
                      <a:pt x="151139" y="0"/>
                    </a:lnTo>
                    <a:lnTo>
                      <a:pt x="198861" y="121"/>
                    </a:lnTo>
                    <a:lnTo>
                      <a:pt x="246504" y="3660"/>
                    </a:lnTo>
                    <a:lnTo>
                      <a:pt x="293908" y="10634"/>
                    </a:lnTo>
                    <a:lnTo>
                      <a:pt x="340915" y="21064"/>
                    </a:lnTo>
                    <a:lnTo>
                      <a:pt x="387365" y="34970"/>
                    </a:lnTo>
                    <a:lnTo>
                      <a:pt x="433100" y="52371"/>
                    </a:lnTo>
                    <a:lnTo>
                      <a:pt x="477961" y="73287"/>
                    </a:lnTo>
                    <a:lnTo>
                      <a:pt x="521789" y="97739"/>
                    </a:lnTo>
                    <a:lnTo>
                      <a:pt x="564425" y="125745"/>
                    </a:lnTo>
                    <a:lnTo>
                      <a:pt x="605710" y="157325"/>
                    </a:lnTo>
                    <a:lnTo>
                      <a:pt x="645485" y="192500"/>
                    </a:lnTo>
                  </a:path>
                </a:pathLst>
              </a:custGeom>
              <a:ln w="2725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3" name="object 41"/>
              <p:cNvSpPr/>
              <p:nvPr/>
            </p:nvSpPr>
            <p:spPr>
              <a:xfrm>
                <a:off x="1034805" y="3713498"/>
                <a:ext cx="146050" cy="127635"/>
              </a:xfrm>
              <a:custGeom>
                <a:avLst/>
                <a:gdLst/>
                <a:ahLst/>
                <a:cxnLst/>
                <a:rect l="l" t="t" r="r" b="b"/>
                <a:pathLst>
                  <a:path w="146050" h="127635">
                    <a:moveTo>
                      <a:pt x="90910" y="0"/>
                    </a:moveTo>
                    <a:lnTo>
                      <a:pt x="0" y="118181"/>
                    </a:lnTo>
                    <a:lnTo>
                      <a:pt x="145464" y="127224"/>
                    </a:lnTo>
                    <a:lnTo>
                      <a:pt x="81824" y="81761"/>
                    </a:lnTo>
                    <a:lnTo>
                      <a:pt x="909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3" name="object 42"/>
            <p:cNvSpPr txBox="1"/>
            <p:nvPr/>
          </p:nvSpPr>
          <p:spPr>
            <a:xfrm>
              <a:off x="3456997" y="5691063"/>
              <a:ext cx="1959610" cy="70548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95"/>
                </a:spcBef>
              </a:pPr>
              <a:r>
                <a:rPr sz="1850" spc="-25" dirty="0">
                  <a:solidFill>
                    <a:srgbClr val="003399"/>
                  </a:solidFill>
                  <a:latin typeface="Arial"/>
                  <a:cs typeface="Arial"/>
                </a:rPr>
                <a:t>Positive-</a:t>
              </a:r>
              <a:r>
                <a:rPr sz="1850" spc="-10" dirty="0">
                  <a:solidFill>
                    <a:srgbClr val="003399"/>
                  </a:solidFill>
                  <a:latin typeface="Arial"/>
                  <a:cs typeface="Arial"/>
                </a:rPr>
                <a:t>Sequence</a:t>
              </a:r>
              <a:endParaRPr sz="1850">
                <a:latin typeface="Arial"/>
                <a:cs typeface="Arial"/>
              </a:endParaRPr>
            </a:p>
            <a:p>
              <a:pPr marR="17145" algn="ctr">
                <a:lnSpc>
                  <a:spcPct val="100000"/>
                </a:lnSpc>
                <a:spcBef>
                  <a:spcPts val="130"/>
                </a:spcBef>
              </a:pPr>
              <a:r>
                <a:rPr sz="2500" spc="-10" dirty="0">
                  <a:solidFill>
                    <a:srgbClr val="003399"/>
                  </a:solidFill>
                  <a:latin typeface="Arial"/>
                  <a:cs typeface="Arial"/>
                </a:rPr>
                <a:t>Balanced</a:t>
              </a:r>
              <a:endParaRPr sz="2500">
                <a:latin typeface="Arial"/>
                <a:cs typeface="Arial"/>
              </a:endParaRPr>
            </a:p>
          </p:txBody>
        </p:sp>
        <p:sp>
          <p:nvSpPr>
            <p:cNvPr id="74" name="object 43"/>
            <p:cNvSpPr txBox="1"/>
            <p:nvPr/>
          </p:nvSpPr>
          <p:spPr>
            <a:xfrm>
              <a:off x="6501868" y="5670740"/>
              <a:ext cx="2065655" cy="728345"/>
            </a:xfrm>
            <a:prstGeom prst="rect">
              <a:avLst/>
            </a:prstGeom>
          </p:spPr>
          <p:txBody>
            <a:bodyPr vert="horz" wrap="square" lIns="0" tIns="2730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215"/>
                </a:spcBef>
              </a:pPr>
              <a:r>
                <a:rPr sz="1850" spc="-25" dirty="0">
                  <a:solidFill>
                    <a:srgbClr val="003399"/>
                  </a:solidFill>
                  <a:latin typeface="Arial"/>
                  <a:cs typeface="Arial"/>
                </a:rPr>
                <a:t>Negative-</a:t>
              </a:r>
              <a:r>
                <a:rPr sz="1850" spc="-10" dirty="0">
                  <a:solidFill>
                    <a:srgbClr val="003399"/>
                  </a:solidFill>
                  <a:latin typeface="Arial"/>
                  <a:cs typeface="Arial"/>
                </a:rPr>
                <a:t>Sequence</a:t>
              </a:r>
              <a:endParaRPr sz="1850">
                <a:latin typeface="Arial"/>
                <a:cs typeface="Arial"/>
              </a:endParaRPr>
            </a:p>
            <a:p>
              <a:pPr marR="3175" algn="ctr">
                <a:lnSpc>
                  <a:spcPct val="100000"/>
                </a:lnSpc>
                <a:spcBef>
                  <a:spcPts val="190"/>
                </a:spcBef>
              </a:pPr>
              <a:r>
                <a:rPr sz="2500" spc="-10" dirty="0">
                  <a:solidFill>
                    <a:srgbClr val="003399"/>
                  </a:solidFill>
                  <a:latin typeface="Arial"/>
                  <a:cs typeface="Arial"/>
                </a:rPr>
                <a:t>Balanced</a:t>
              </a:r>
              <a:endParaRPr sz="2500">
                <a:latin typeface="Arial"/>
                <a:cs typeface="Arial"/>
              </a:endParaRPr>
            </a:p>
          </p:txBody>
        </p:sp>
        <p:sp>
          <p:nvSpPr>
            <p:cNvPr id="75" name="object 44"/>
            <p:cNvSpPr txBox="1"/>
            <p:nvPr/>
          </p:nvSpPr>
          <p:spPr>
            <a:xfrm>
              <a:off x="4137494" y="5070262"/>
              <a:ext cx="209550" cy="25400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500" i="1" spc="-25" dirty="0">
                  <a:latin typeface="Times New Roman"/>
                  <a:cs typeface="Times New Roman"/>
                </a:rPr>
                <a:t>b</a:t>
              </a:r>
              <a:r>
                <a:rPr sz="1500" spc="-25" dirty="0">
                  <a:latin typeface="Times New Roman"/>
                  <a:cs typeface="Times New Roman"/>
                </a:rPr>
                <a:t>1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76" name="object 45"/>
            <p:cNvSpPr txBox="1"/>
            <p:nvPr/>
          </p:nvSpPr>
          <p:spPr>
            <a:xfrm>
              <a:off x="4028892" y="4891394"/>
              <a:ext cx="123189" cy="3771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300" i="1" dirty="0">
                  <a:latin typeface="Times New Roman"/>
                  <a:cs typeface="Times New Roman"/>
                </a:rPr>
                <a:t>I</a:t>
              </a:r>
              <a:endParaRPr sz="2300">
                <a:latin typeface="Times New Roman"/>
                <a:cs typeface="Times New Roman"/>
              </a:endParaRPr>
            </a:p>
          </p:txBody>
        </p:sp>
        <p:sp>
          <p:nvSpPr>
            <p:cNvPr id="77" name="object 46"/>
            <p:cNvSpPr/>
            <p:nvPr/>
          </p:nvSpPr>
          <p:spPr>
            <a:xfrm>
              <a:off x="3196664" y="3569913"/>
              <a:ext cx="147320" cy="0"/>
            </a:xfrm>
            <a:custGeom>
              <a:avLst/>
              <a:gdLst/>
              <a:ahLst/>
              <a:cxnLst/>
              <a:rect l="l" t="t" r="r" b="b"/>
              <a:pathLst>
                <a:path w="147320">
                  <a:moveTo>
                    <a:pt x="0" y="0"/>
                  </a:moveTo>
                  <a:lnTo>
                    <a:pt x="146717" y="0"/>
                  </a:lnTo>
                </a:path>
              </a:pathLst>
            </a:custGeom>
            <a:ln w="61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47"/>
            <p:cNvSpPr txBox="1"/>
            <p:nvPr/>
          </p:nvSpPr>
          <p:spPr>
            <a:xfrm>
              <a:off x="3149394" y="3561789"/>
              <a:ext cx="363220" cy="3771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3450" i="1" spc="-37" baseline="14492" dirty="0">
                  <a:latin typeface="Times New Roman"/>
                  <a:cs typeface="Times New Roman"/>
                </a:rPr>
                <a:t>I</a:t>
              </a:r>
              <a:r>
                <a:rPr sz="1500" i="1" spc="-25" dirty="0">
                  <a:latin typeface="Times New Roman"/>
                  <a:cs typeface="Times New Roman"/>
                </a:rPr>
                <a:t>c</a:t>
              </a:r>
              <a:r>
                <a:rPr sz="1500" spc="-25" dirty="0">
                  <a:latin typeface="Times New Roman"/>
                  <a:cs typeface="Times New Roman"/>
                </a:rPr>
                <a:t>1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79" name="object 48"/>
            <p:cNvSpPr txBox="1"/>
            <p:nvPr/>
          </p:nvSpPr>
          <p:spPr>
            <a:xfrm>
              <a:off x="5060515" y="3082955"/>
              <a:ext cx="377825" cy="3771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3450" i="1" spc="-37" baseline="14492" dirty="0">
                  <a:latin typeface="Times New Roman"/>
                  <a:cs typeface="Times New Roman"/>
                </a:rPr>
                <a:t>I</a:t>
              </a:r>
              <a:r>
                <a:rPr sz="1500" i="1" spc="-25" dirty="0">
                  <a:latin typeface="Times New Roman"/>
                  <a:cs typeface="Times New Roman"/>
                </a:rPr>
                <a:t>a</a:t>
              </a:r>
              <a:r>
                <a:rPr sz="1500" spc="-25" dirty="0">
                  <a:latin typeface="Times New Roman"/>
                  <a:cs typeface="Times New Roman"/>
                </a:rPr>
                <a:t>1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80" name="object 49"/>
            <p:cNvSpPr/>
            <p:nvPr/>
          </p:nvSpPr>
          <p:spPr>
            <a:xfrm>
              <a:off x="6575272" y="4158496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4">
                  <a:moveTo>
                    <a:pt x="0" y="0"/>
                  </a:moveTo>
                  <a:lnTo>
                    <a:pt x="146528" y="0"/>
                  </a:lnTo>
                </a:path>
              </a:pathLst>
            </a:custGeom>
            <a:ln w="61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50"/>
            <p:cNvSpPr txBox="1"/>
            <p:nvPr/>
          </p:nvSpPr>
          <p:spPr>
            <a:xfrm>
              <a:off x="6528000" y="4150373"/>
              <a:ext cx="389890" cy="3771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3450" i="1" spc="44" baseline="14492" dirty="0">
                  <a:latin typeface="Times New Roman"/>
                  <a:cs typeface="Times New Roman"/>
                </a:rPr>
                <a:t>I</a:t>
              </a:r>
              <a:r>
                <a:rPr sz="1500" i="1" spc="30" dirty="0">
                  <a:latin typeface="Times New Roman"/>
                  <a:cs typeface="Times New Roman"/>
                </a:rPr>
                <a:t>b</a:t>
              </a:r>
              <a:r>
                <a:rPr sz="1500" spc="30" dirty="0">
                  <a:latin typeface="Times New Roman"/>
                  <a:cs typeface="Times New Roman"/>
                </a:rPr>
                <a:t>2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82" name="object 51"/>
            <p:cNvSpPr txBox="1"/>
            <p:nvPr/>
          </p:nvSpPr>
          <p:spPr>
            <a:xfrm>
              <a:off x="8121938" y="4715706"/>
              <a:ext cx="398780" cy="3771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3450" i="1" spc="89" baseline="14492" dirty="0">
                  <a:latin typeface="Times New Roman"/>
                  <a:cs typeface="Times New Roman"/>
                </a:rPr>
                <a:t>I</a:t>
              </a:r>
              <a:r>
                <a:rPr sz="1500" i="1" spc="60" dirty="0">
                  <a:latin typeface="Times New Roman"/>
                  <a:cs typeface="Times New Roman"/>
                </a:rPr>
                <a:t>a</a:t>
              </a:r>
              <a:r>
                <a:rPr sz="1500" i="1" spc="-240" dirty="0">
                  <a:latin typeface="Times New Roman"/>
                  <a:cs typeface="Times New Roman"/>
                </a:rPr>
                <a:t> </a:t>
              </a:r>
              <a:r>
                <a:rPr sz="1500" spc="-50" dirty="0">
                  <a:latin typeface="Times New Roman"/>
                  <a:cs typeface="Times New Roman"/>
                </a:rPr>
                <a:t>2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83" name="object 52"/>
            <p:cNvSpPr/>
            <p:nvPr/>
          </p:nvSpPr>
          <p:spPr>
            <a:xfrm>
              <a:off x="6960584" y="5088233"/>
              <a:ext cx="147320" cy="0"/>
            </a:xfrm>
            <a:custGeom>
              <a:avLst/>
              <a:gdLst/>
              <a:ahLst/>
              <a:cxnLst/>
              <a:rect l="l" t="t" r="r" b="b"/>
              <a:pathLst>
                <a:path w="147320">
                  <a:moveTo>
                    <a:pt x="0" y="0"/>
                  </a:moveTo>
                  <a:lnTo>
                    <a:pt x="146901" y="0"/>
                  </a:lnTo>
                </a:path>
              </a:pathLst>
            </a:custGeom>
            <a:ln w="61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53"/>
            <p:cNvSpPr txBox="1"/>
            <p:nvPr/>
          </p:nvSpPr>
          <p:spPr>
            <a:xfrm>
              <a:off x="6913293" y="5080109"/>
              <a:ext cx="384175" cy="3771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3450" i="1" spc="75" baseline="14492" dirty="0">
                  <a:latin typeface="Times New Roman"/>
                  <a:cs typeface="Times New Roman"/>
                </a:rPr>
                <a:t>I</a:t>
              </a:r>
              <a:r>
                <a:rPr sz="1500" i="1" spc="50" dirty="0">
                  <a:latin typeface="Times New Roman"/>
                  <a:cs typeface="Times New Roman"/>
                </a:rPr>
                <a:t>c</a:t>
              </a:r>
              <a:r>
                <a:rPr sz="1500" i="1" spc="-250" dirty="0">
                  <a:latin typeface="Times New Roman"/>
                  <a:cs typeface="Times New Roman"/>
                </a:rPr>
                <a:t> </a:t>
              </a:r>
              <a:r>
                <a:rPr sz="1500" spc="-50" dirty="0">
                  <a:latin typeface="Times New Roman"/>
                  <a:cs typeface="Times New Roman"/>
                </a:rPr>
                <a:t>2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85" name="object 54"/>
            <p:cNvSpPr/>
            <p:nvPr/>
          </p:nvSpPr>
          <p:spPr>
            <a:xfrm>
              <a:off x="1985835" y="4368216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5">
                  <a:moveTo>
                    <a:pt x="0" y="0"/>
                  </a:moveTo>
                  <a:lnTo>
                    <a:pt x="146532" y="0"/>
                  </a:lnTo>
                </a:path>
              </a:pathLst>
            </a:custGeom>
            <a:ln w="61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55"/>
            <p:cNvSpPr txBox="1"/>
            <p:nvPr/>
          </p:nvSpPr>
          <p:spPr>
            <a:xfrm>
              <a:off x="2078454" y="4462686"/>
              <a:ext cx="230504" cy="25400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500" i="1" spc="-25" dirty="0">
                  <a:latin typeface="Times New Roman"/>
                  <a:cs typeface="Times New Roman"/>
                </a:rPr>
                <a:t>a</a:t>
              </a:r>
              <a:r>
                <a:rPr sz="1500" spc="-25" dirty="0">
                  <a:latin typeface="Times New Roman"/>
                  <a:cs typeface="Times New Roman"/>
                </a:rPr>
                <a:t>0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87" name="object 56"/>
            <p:cNvSpPr txBox="1"/>
            <p:nvPr/>
          </p:nvSpPr>
          <p:spPr>
            <a:xfrm>
              <a:off x="1963964" y="4283818"/>
              <a:ext cx="123189" cy="3771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300" i="1" dirty="0">
                  <a:latin typeface="Times New Roman"/>
                  <a:cs typeface="Times New Roman"/>
                </a:rPr>
                <a:t>I</a:t>
              </a:r>
              <a:endParaRPr sz="2300">
                <a:latin typeface="Times New Roman"/>
                <a:cs typeface="Times New Roman"/>
              </a:endParaRPr>
            </a:p>
          </p:txBody>
        </p:sp>
        <p:sp>
          <p:nvSpPr>
            <p:cNvPr id="88" name="object 57"/>
            <p:cNvSpPr/>
            <p:nvPr/>
          </p:nvSpPr>
          <p:spPr>
            <a:xfrm>
              <a:off x="1988281" y="4728136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5">
                  <a:moveTo>
                    <a:pt x="0" y="0"/>
                  </a:moveTo>
                  <a:lnTo>
                    <a:pt x="146532" y="0"/>
                  </a:lnTo>
                </a:path>
              </a:pathLst>
            </a:custGeom>
            <a:ln w="61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58"/>
            <p:cNvSpPr/>
            <p:nvPr/>
          </p:nvSpPr>
          <p:spPr>
            <a:xfrm>
              <a:off x="1987645" y="5089540"/>
              <a:ext cx="147320" cy="0"/>
            </a:xfrm>
            <a:custGeom>
              <a:avLst/>
              <a:gdLst/>
              <a:ahLst/>
              <a:cxnLst/>
              <a:rect l="l" t="t" r="r" b="b"/>
              <a:pathLst>
                <a:path w="147319">
                  <a:moveTo>
                    <a:pt x="0" y="0"/>
                  </a:moveTo>
                  <a:lnTo>
                    <a:pt x="146905" y="0"/>
                  </a:lnTo>
                </a:path>
              </a:pathLst>
            </a:custGeom>
            <a:ln w="61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59"/>
            <p:cNvSpPr txBox="1"/>
            <p:nvPr/>
          </p:nvSpPr>
          <p:spPr>
            <a:xfrm>
              <a:off x="1940354" y="4720013"/>
              <a:ext cx="387350" cy="738505"/>
            </a:xfrm>
            <a:prstGeom prst="rect">
              <a:avLst/>
            </a:prstGeom>
          </p:spPr>
          <p:txBody>
            <a:bodyPr vert="horz" wrap="square" lIns="0" tIns="2540" rIns="0" bIns="0" rtlCol="0">
              <a:spAutoFit/>
            </a:bodyPr>
            <a:lstStyle/>
            <a:p>
              <a:pPr marL="38100" marR="30480" indent="635">
                <a:lnSpc>
                  <a:spcPct val="103099"/>
                </a:lnSpc>
                <a:spcBef>
                  <a:spcPts val="20"/>
                </a:spcBef>
              </a:pPr>
              <a:r>
                <a:rPr sz="3450" i="1" spc="37" baseline="14492" dirty="0">
                  <a:latin typeface="Times New Roman"/>
                  <a:cs typeface="Times New Roman"/>
                </a:rPr>
                <a:t>I</a:t>
              </a:r>
              <a:r>
                <a:rPr sz="1500" i="1" spc="25" dirty="0">
                  <a:latin typeface="Times New Roman"/>
                  <a:cs typeface="Times New Roman"/>
                </a:rPr>
                <a:t>b</a:t>
              </a:r>
              <a:r>
                <a:rPr sz="1500" spc="25" dirty="0">
                  <a:latin typeface="Times New Roman"/>
                  <a:cs typeface="Times New Roman"/>
                </a:rPr>
                <a:t>0 </a:t>
              </a:r>
              <a:r>
                <a:rPr sz="3450" i="1" spc="60" baseline="14492" dirty="0">
                  <a:latin typeface="Times New Roman"/>
                  <a:cs typeface="Times New Roman"/>
                </a:rPr>
                <a:t>I</a:t>
              </a:r>
              <a:r>
                <a:rPr sz="1500" i="1" spc="40" dirty="0">
                  <a:latin typeface="Times New Roman"/>
                  <a:cs typeface="Times New Roman"/>
                </a:rPr>
                <a:t>c</a:t>
              </a:r>
              <a:r>
                <a:rPr sz="1500" spc="40" dirty="0">
                  <a:latin typeface="Times New Roman"/>
                  <a:cs typeface="Times New Roman"/>
                </a:rPr>
                <a:t>0</a:t>
              </a:r>
              <a:endParaRPr sz="1500">
                <a:latin typeface="Times New Roman"/>
                <a:cs typeface="Times New Roman"/>
              </a:endParaRPr>
            </a:p>
          </p:txBody>
        </p:sp>
        <p:sp>
          <p:nvSpPr>
            <p:cNvPr id="91" name="object 60"/>
            <p:cNvSpPr/>
            <p:nvPr/>
          </p:nvSpPr>
          <p:spPr>
            <a:xfrm>
              <a:off x="3756944" y="1552157"/>
              <a:ext cx="147320" cy="0"/>
            </a:xfrm>
            <a:custGeom>
              <a:avLst/>
              <a:gdLst/>
              <a:ahLst/>
              <a:cxnLst/>
              <a:rect l="l" t="t" r="r" b="b"/>
              <a:pathLst>
                <a:path w="147320">
                  <a:moveTo>
                    <a:pt x="0" y="0"/>
                  </a:moveTo>
                  <a:lnTo>
                    <a:pt x="146949" y="0"/>
                  </a:lnTo>
                </a:path>
              </a:pathLst>
            </a:custGeom>
            <a:ln w="61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61"/>
            <p:cNvSpPr txBox="1"/>
            <p:nvPr/>
          </p:nvSpPr>
          <p:spPr>
            <a:xfrm>
              <a:off x="3722357" y="1467759"/>
              <a:ext cx="260985" cy="3771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25400">
                <a:lnSpc>
                  <a:spcPct val="100000"/>
                </a:lnSpc>
                <a:spcBef>
                  <a:spcPts val="105"/>
                </a:spcBef>
              </a:pPr>
              <a:r>
                <a:rPr sz="2300" i="1" spc="35" dirty="0">
                  <a:latin typeface="Times New Roman"/>
                  <a:cs typeface="Times New Roman"/>
                </a:rPr>
                <a:t>I</a:t>
              </a:r>
              <a:r>
                <a:rPr sz="2250" i="1" spc="52" baseline="-22222" dirty="0">
                  <a:latin typeface="Times New Roman"/>
                  <a:cs typeface="Times New Roman"/>
                </a:rPr>
                <a:t>a</a:t>
              </a:r>
              <a:endParaRPr sz="2250" baseline="-22222">
                <a:latin typeface="Times New Roman"/>
                <a:cs typeface="Times New Roman"/>
              </a:endParaRPr>
            </a:p>
          </p:txBody>
        </p:sp>
        <p:grpSp>
          <p:nvGrpSpPr>
            <p:cNvPr id="93" name="object 62"/>
            <p:cNvGrpSpPr/>
            <p:nvPr/>
          </p:nvGrpSpPr>
          <p:grpSpPr>
            <a:xfrm>
              <a:off x="2050833" y="2034165"/>
              <a:ext cx="800100" cy="540385"/>
              <a:chOff x="2050833" y="2034165"/>
              <a:chExt cx="800100" cy="540385"/>
            </a:xfrm>
          </p:grpSpPr>
          <p:sp>
            <p:nvSpPr>
              <p:cNvPr id="100" name="object 63"/>
              <p:cNvSpPr/>
              <p:nvPr/>
            </p:nvSpPr>
            <p:spPr>
              <a:xfrm>
                <a:off x="2050833" y="2037217"/>
                <a:ext cx="146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46685">
                    <a:moveTo>
                      <a:pt x="0" y="0"/>
                    </a:moveTo>
                    <a:lnTo>
                      <a:pt x="146367" y="0"/>
                    </a:lnTo>
                  </a:path>
                </a:pathLst>
              </a:custGeom>
              <a:ln w="610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1" name="object 64"/>
              <p:cNvSpPr/>
              <p:nvPr/>
            </p:nvSpPr>
            <p:spPr>
              <a:xfrm>
                <a:off x="2704475" y="2570926"/>
                <a:ext cx="146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46685">
                    <a:moveTo>
                      <a:pt x="0" y="0"/>
                    </a:moveTo>
                    <a:lnTo>
                      <a:pt x="146367" y="0"/>
                    </a:lnTo>
                  </a:path>
                </a:pathLst>
              </a:custGeom>
              <a:ln w="610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94" name="object 65"/>
            <p:cNvSpPr txBox="1"/>
            <p:nvPr/>
          </p:nvSpPr>
          <p:spPr>
            <a:xfrm>
              <a:off x="1990887" y="1770593"/>
              <a:ext cx="958850" cy="1092835"/>
            </a:xfrm>
            <a:prstGeom prst="rect">
              <a:avLst/>
            </a:prstGeom>
          </p:spPr>
          <p:txBody>
            <a:bodyPr vert="horz" wrap="square" lIns="0" tIns="195580" rIns="0" bIns="0" rtlCol="0">
              <a:spAutoFit/>
            </a:bodyPr>
            <a:lstStyle/>
            <a:p>
              <a:pPr marL="50800">
                <a:lnSpc>
                  <a:spcPct val="100000"/>
                </a:lnSpc>
                <a:spcBef>
                  <a:spcPts val="1540"/>
                </a:spcBef>
              </a:pPr>
              <a:r>
                <a:rPr sz="2300" i="1" spc="-25" dirty="0">
                  <a:latin typeface="Times New Roman"/>
                  <a:cs typeface="Times New Roman"/>
                </a:rPr>
                <a:t>I</a:t>
              </a:r>
              <a:r>
                <a:rPr sz="2250" i="1" spc="-37" baseline="-22222" dirty="0">
                  <a:latin typeface="Times New Roman"/>
                  <a:cs typeface="Times New Roman"/>
                </a:rPr>
                <a:t>c</a:t>
              </a:r>
              <a:endParaRPr sz="2250" baseline="-22222">
                <a:latin typeface="Times New Roman"/>
                <a:cs typeface="Times New Roman"/>
              </a:endParaRPr>
            </a:p>
            <a:p>
              <a:pPr marR="43180" algn="r">
                <a:lnSpc>
                  <a:spcPct val="100000"/>
                </a:lnSpc>
                <a:spcBef>
                  <a:spcPts val="1440"/>
                </a:spcBef>
              </a:pPr>
              <a:r>
                <a:rPr sz="2300" i="1" spc="-25" dirty="0">
                  <a:latin typeface="Times New Roman"/>
                  <a:cs typeface="Times New Roman"/>
                </a:rPr>
                <a:t>I</a:t>
              </a:r>
              <a:r>
                <a:rPr sz="2250" i="1" spc="-37" baseline="-22222" dirty="0">
                  <a:latin typeface="Times New Roman"/>
                  <a:cs typeface="Times New Roman"/>
                </a:rPr>
                <a:t>b</a:t>
              </a:r>
              <a:endParaRPr sz="2250" baseline="-22222">
                <a:latin typeface="Times New Roman"/>
                <a:cs typeface="Times New Roman"/>
              </a:endParaRPr>
            </a:p>
          </p:txBody>
        </p:sp>
        <p:sp>
          <p:nvSpPr>
            <p:cNvPr id="95" name="object 66"/>
            <p:cNvSpPr/>
            <p:nvPr/>
          </p:nvSpPr>
          <p:spPr>
            <a:xfrm>
              <a:off x="2598251" y="4239386"/>
              <a:ext cx="536575" cy="490855"/>
            </a:xfrm>
            <a:custGeom>
              <a:avLst/>
              <a:gdLst/>
              <a:ahLst/>
              <a:cxnLst/>
              <a:rect l="l" t="t" r="r" b="b"/>
              <a:pathLst>
                <a:path w="536575" h="490854">
                  <a:moveTo>
                    <a:pt x="263658" y="0"/>
                  </a:moveTo>
                  <a:lnTo>
                    <a:pt x="263658" y="490567"/>
                  </a:lnTo>
                </a:path>
                <a:path w="536575" h="490854">
                  <a:moveTo>
                    <a:pt x="0" y="245528"/>
                  </a:moveTo>
                  <a:lnTo>
                    <a:pt x="536365" y="245528"/>
                  </a:lnTo>
                </a:path>
              </a:pathLst>
            </a:custGeom>
            <a:ln w="72704">
              <a:solidFill>
                <a:srgbClr val="608F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67"/>
            <p:cNvSpPr/>
            <p:nvPr/>
          </p:nvSpPr>
          <p:spPr>
            <a:xfrm>
              <a:off x="5727296" y="4239386"/>
              <a:ext cx="536575" cy="490855"/>
            </a:xfrm>
            <a:custGeom>
              <a:avLst/>
              <a:gdLst/>
              <a:ahLst/>
              <a:cxnLst/>
              <a:rect l="l" t="t" r="r" b="b"/>
              <a:pathLst>
                <a:path w="536575" h="490854">
                  <a:moveTo>
                    <a:pt x="263658" y="0"/>
                  </a:moveTo>
                  <a:lnTo>
                    <a:pt x="263658" y="490567"/>
                  </a:lnTo>
                </a:path>
                <a:path w="536575" h="490854">
                  <a:moveTo>
                    <a:pt x="0" y="245528"/>
                  </a:moveTo>
                  <a:lnTo>
                    <a:pt x="536365" y="245528"/>
                  </a:lnTo>
                </a:path>
              </a:pathLst>
            </a:custGeom>
            <a:ln w="72704">
              <a:solidFill>
                <a:srgbClr val="608F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68"/>
            <p:cNvSpPr/>
            <p:nvPr/>
          </p:nvSpPr>
          <p:spPr>
            <a:xfrm>
              <a:off x="6163140" y="1961558"/>
              <a:ext cx="636905" cy="0"/>
            </a:xfrm>
            <a:custGeom>
              <a:avLst/>
              <a:gdLst/>
              <a:ahLst/>
              <a:cxnLst/>
              <a:rect l="l" t="t" r="r" b="b"/>
              <a:pathLst>
                <a:path w="636904">
                  <a:moveTo>
                    <a:pt x="0" y="0"/>
                  </a:moveTo>
                  <a:lnTo>
                    <a:pt x="636277" y="0"/>
                  </a:lnTo>
                </a:path>
              </a:pathLst>
            </a:custGeom>
            <a:ln w="72681">
              <a:solidFill>
                <a:srgbClr val="608F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69"/>
            <p:cNvSpPr/>
            <p:nvPr/>
          </p:nvSpPr>
          <p:spPr>
            <a:xfrm>
              <a:off x="6163140" y="2288603"/>
              <a:ext cx="636905" cy="0"/>
            </a:xfrm>
            <a:custGeom>
              <a:avLst/>
              <a:gdLst/>
              <a:ahLst/>
              <a:cxnLst/>
              <a:rect l="l" t="t" r="r" b="b"/>
              <a:pathLst>
                <a:path w="636904">
                  <a:moveTo>
                    <a:pt x="0" y="0"/>
                  </a:moveTo>
                  <a:lnTo>
                    <a:pt x="636277" y="0"/>
                  </a:lnTo>
                </a:path>
              </a:pathLst>
            </a:custGeom>
            <a:ln w="72681">
              <a:solidFill>
                <a:srgbClr val="608F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70"/>
            <p:cNvSpPr txBox="1"/>
            <p:nvPr/>
          </p:nvSpPr>
          <p:spPr>
            <a:xfrm>
              <a:off x="574325" y="5670230"/>
              <a:ext cx="1948180" cy="731520"/>
            </a:xfrm>
            <a:prstGeom prst="rect">
              <a:avLst/>
            </a:prstGeom>
          </p:spPr>
          <p:txBody>
            <a:bodyPr vert="horz" wrap="square" lIns="0" tIns="27940" rIns="0" bIns="0" rtlCol="0">
              <a:spAutoFit/>
            </a:bodyPr>
            <a:lstStyle/>
            <a:p>
              <a:pPr marR="13970" algn="ctr">
                <a:lnSpc>
                  <a:spcPct val="100000"/>
                </a:lnSpc>
                <a:spcBef>
                  <a:spcPts val="220"/>
                </a:spcBef>
              </a:pPr>
              <a:r>
                <a:rPr sz="1850" spc="-30" dirty="0">
                  <a:solidFill>
                    <a:srgbClr val="003399"/>
                  </a:solidFill>
                  <a:latin typeface="Arial"/>
                  <a:cs typeface="Arial"/>
                </a:rPr>
                <a:t>Zero-</a:t>
              </a:r>
              <a:r>
                <a:rPr sz="1850" spc="-10" dirty="0">
                  <a:solidFill>
                    <a:srgbClr val="003399"/>
                  </a:solidFill>
                  <a:latin typeface="Arial"/>
                  <a:cs typeface="Arial"/>
                </a:rPr>
                <a:t>Sequence</a:t>
              </a:r>
              <a:endParaRPr sz="1850">
                <a:latin typeface="Arial"/>
                <a:cs typeface="Arial"/>
              </a:endParaRPr>
            </a:p>
            <a:p>
              <a:pPr algn="ctr">
                <a:lnSpc>
                  <a:spcPct val="100000"/>
                </a:lnSpc>
                <a:spcBef>
                  <a:spcPts val="209"/>
                </a:spcBef>
              </a:pPr>
              <a:r>
                <a:rPr sz="2500" spc="-10" dirty="0">
                  <a:solidFill>
                    <a:srgbClr val="003399"/>
                  </a:solidFill>
                  <a:latin typeface="Arial"/>
                  <a:cs typeface="Arial"/>
                </a:rPr>
                <a:t>Single-Phase</a:t>
              </a:r>
              <a:endParaRPr sz="250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6801" y="1143000"/>
            <a:ext cx="7591774" cy="51308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4400" y="746626"/>
            <a:ext cx="4551782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0" spc="-25" dirty="0">
                <a:solidFill>
                  <a:srgbClr val="3366FF"/>
                </a:solidFill>
                <a:latin typeface="Arial Unicode MS"/>
                <a:cs typeface="Arial Unicode MS"/>
              </a:rPr>
              <a:t>CONTRIBUCIÓN</a:t>
            </a:r>
            <a:r>
              <a:rPr sz="2100" b="1" i="0" spc="-10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100" b="1" i="0" dirty="0">
                <a:solidFill>
                  <a:srgbClr val="3366FF"/>
                </a:solidFill>
                <a:latin typeface="Arial Unicode MS"/>
                <a:cs typeface="Arial Unicode MS"/>
              </a:rPr>
              <a:t>A</a:t>
            </a:r>
            <a:r>
              <a:rPr sz="2100" b="1" i="0" spc="-7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100" b="1" i="0" spc="-135" dirty="0">
                <a:solidFill>
                  <a:srgbClr val="3366FF"/>
                </a:solidFill>
                <a:latin typeface="Arial Unicode MS"/>
                <a:cs typeface="Arial Unicode MS"/>
              </a:rPr>
              <a:t>LAS</a:t>
            </a:r>
            <a:r>
              <a:rPr sz="2100" b="1" i="0" spc="-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100" b="1" i="0" spc="-100" dirty="0">
                <a:solidFill>
                  <a:srgbClr val="3366FF"/>
                </a:solidFill>
                <a:latin typeface="Arial Unicode MS"/>
                <a:cs typeface="Arial Unicode MS"/>
              </a:rPr>
              <a:t>FALLAS</a:t>
            </a:r>
            <a:endParaRPr sz="2100" b="1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47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3691" y="536448"/>
            <a:ext cx="4111752" cy="237134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484067" y="383063"/>
            <a:ext cx="1332865" cy="126364"/>
            <a:chOff x="5484067" y="383063"/>
            <a:chExt cx="1332865" cy="126364"/>
          </a:xfrm>
        </p:grpSpPr>
        <p:sp>
          <p:nvSpPr>
            <p:cNvPr id="4" name="object 4"/>
            <p:cNvSpPr/>
            <p:nvPr/>
          </p:nvSpPr>
          <p:spPr>
            <a:xfrm>
              <a:off x="5484067" y="445944"/>
              <a:ext cx="1023619" cy="0"/>
            </a:xfrm>
            <a:custGeom>
              <a:avLst/>
              <a:gdLst/>
              <a:ahLst/>
              <a:cxnLst/>
              <a:rect l="l" t="t" r="r" b="b"/>
              <a:pathLst>
                <a:path w="1023620">
                  <a:moveTo>
                    <a:pt x="0" y="0"/>
                  </a:moveTo>
                  <a:lnTo>
                    <a:pt x="1023002" y="0"/>
                  </a:lnTo>
                </a:path>
              </a:pathLst>
            </a:custGeom>
            <a:ln w="6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07069" y="384335"/>
              <a:ext cx="308610" cy="123825"/>
            </a:xfrm>
            <a:custGeom>
              <a:avLst/>
              <a:gdLst/>
              <a:ahLst/>
              <a:cxnLst/>
              <a:rect l="l" t="t" r="r" b="b"/>
              <a:pathLst>
                <a:path w="308609" h="123825">
                  <a:moveTo>
                    <a:pt x="0" y="61608"/>
                  </a:moveTo>
                  <a:lnTo>
                    <a:pt x="25490" y="0"/>
                  </a:lnTo>
                  <a:lnTo>
                    <a:pt x="76851" y="123217"/>
                  </a:lnTo>
                  <a:lnTo>
                    <a:pt x="128498" y="0"/>
                  </a:lnTo>
                  <a:lnTo>
                    <a:pt x="179859" y="123217"/>
                  </a:lnTo>
                  <a:lnTo>
                    <a:pt x="231411" y="0"/>
                  </a:lnTo>
                  <a:lnTo>
                    <a:pt x="282772" y="123217"/>
                  </a:lnTo>
                  <a:lnTo>
                    <a:pt x="308262" y="616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815332" y="317688"/>
            <a:ext cx="583565" cy="128270"/>
          </a:xfrm>
          <a:custGeom>
            <a:avLst/>
            <a:gdLst/>
            <a:ahLst/>
            <a:cxnLst/>
            <a:rect l="l" t="t" r="r" b="b"/>
            <a:pathLst>
              <a:path w="583565" h="128270">
                <a:moveTo>
                  <a:pt x="240637" y="42308"/>
                </a:moveTo>
                <a:lnTo>
                  <a:pt x="240637" y="37934"/>
                </a:lnTo>
                <a:lnTo>
                  <a:pt x="240637" y="34702"/>
                </a:lnTo>
                <a:lnTo>
                  <a:pt x="241397" y="30328"/>
                </a:lnTo>
                <a:lnTo>
                  <a:pt x="243205" y="26240"/>
                </a:lnTo>
                <a:lnTo>
                  <a:pt x="244821" y="22722"/>
                </a:lnTo>
                <a:lnTo>
                  <a:pt x="246438" y="19490"/>
                </a:lnTo>
                <a:lnTo>
                  <a:pt x="249006" y="16067"/>
                </a:lnTo>
                <a:lnTo>
                  <a:pt x="251575" y="12644"/>
                </a:lnTo>
                <a:lnTo>
                  <a:pt x="254999" y="10077"/>
                </a:lnTo>
                <a:lnTo>
                  <a:pt x="257567" y="7605"/>
                </a:lnTo>
                <a:lnTo>
                  <a:pt x="261752" y="5038"/>
                </a:lnTo>
                <a:lnTo>
                  <a:pt x="264986" y="3422"/>
                </a:lnTo>
                <a:lnTo>
                  <a:pt x="268410" y="1806"/>
                </a:lnTo>
                <a:lnTo>
                  <a:pt x="272595" y="950"/>
                </a:lnTo>
                <a:lnTo>
                  <a:pt x="276970" y="0"/>
                </a:lnTo>
                <a:lnTo>
                  <a:pt x="281821" y="0"/>
                </a:lnTo>
                <a:lnTo>
                  <a:pt x="286291" y="0"/>
                </a:lnTo>
                <a:lnTo>
                  <a:pt x="290381" y="0"/>
                </a:lnTo>
                <a:lnTo>
                  <a:pt x="294566" y="950"/>
                </a:lnTo>
                <a:lnTo>
                  <a:pt x="298085" y="2567"/>
                </a:lnTo>
                <a:lnTo>
                  <a:pt x="302175" y="4373"/>
                </a:lnTo>
                <a:lnTo>
                  <a:pt x="305694" y="5989"/>
                </a:lnTo>
                <a:lnTo>
                  <a:pt x="308928" y="8461"/>
                </a:lnTo>
                <a:lnTo>
                  <a:pt x="312352" y="11028"/>
                </a:lnTo>
                <a:lnTo>
                  <a:pt x="314920" y="13595"/>
                </a:lnTo>
                <a:lnTo>
                  <a:pt x="317488" y="16067"/>
                </a:lnTo>
                <a:lnTo>
                  <a:pt x="320056" y="19490"/>
                </a:lnTo>
                <a:lnTo>
                  <a:pt x="321673" y="23673"/>
                </a:lnTo>
                <a:lnTo>
                  <a:pt x="323290" y="27096"/>
                </a:lnTo>
                <a:lnTo>
                  <a:pt x="324907" y="31279"/>
                </a:lnTo>
                <a:lnTo>
                  <a:pt x="325858" y="34702"/>
                </a:lnTo>
                <a:lnTo>
                  <a:pt x="325858" y="38885"/>
                </a:lnTo>
                <a:lnTo>
                  <a:pt x="325858" y="42308"/>
                </a:lnTo>
                <a:lnTo>
                  <a:pt x="325858" y="37934"/>
                </a:lnTo>
                <a:lnTo>
                  <a:pt x="326714" y="34702"/>
                </a:lnTo>
                <a:lnTo>
                  <a:pt x="327475" y="30328"/>
                </a:lnTo>
                <a:lnTo>
                  <a:pt x="328331" y="26240"/>
                </a:lnTo>
                <a:lnTo>
                  <a:pt x="329948" y="22722"/>
                </a:lnTo>
                <a:lnTo>
                  <a:pt x="332516" y="19490"/>
                </a:lnTo>
                <a:lnTo>
                  <a:pt x="335084" y="16067"/>
                </a:lnTo>
                <a:lnTo>
                  <a:pt x="337652" y="12644"/>
                </a:lnTo>
                <a:lnTo>
                  <a:pt x="340125" y="10077"/>
                </a:lnTo>
                <a:lnTo>
                  <a:pt x="343644" y="7606"/>
                </a:lnTo>
                <a:lnTo>
                  <a:pt x="346878" y="5038"/>
                </a:lnTo>
                <a:lnTo>
                  <a:pt x="350302" y="3422"/>
                </a:lnTo>
                <a:lnTo>
                  <a:pt x="354487" y="1806"/>
                </a:lnTo>
                <a:lnTo>
                  <a:pt x="358672" y="950"/>
                </a:lnTo>
                <a:lnTo>
                  <a:pt x="363048" y="0"/>
                </a:lnTo>
                <a:lnTo>
                  <a:pt x="395006" y="8461"/>
                </a:lnTo>
                <a:lnTo>
                  <a:pt x="398525" y="11028"/>
                </a:lnTo>
                <a:lnTo>
                  <a:pt x="400998" y="13595"/>
                </a:lnTo>
                <a:lnTo>
                  <a:pt x="403566" y="16067"/>
                </a:lnTo>
                <a:lnTo>
                  <a:pt x="406134" y="19490"/>
                </a:lnTo>
                <a:lnTo>
                  <a:pt x="407751" y="23673"/>
                </a:lnTo>
                <a:lnTo>
                  <a:pt x="409368" y="27096"/>
                </a:lnTo>
                <a:lnTo>
                  <a:pt x="410319" y="31279"/>
                </a:lnTo>
                <a:lnTo>
                  <a:pt x="411175" y="34702"/>
                </a:lnTo>
                <a:lnTo>
                  <a:pt x="411936" y="38885"/>
                </a:lnTo>
                <a:lnTo>
                  <a:pt x="411936" y="42308"/>
                </a:lnTo>
                <a:lnTo>
                  <a:pt x="411936" y="37934"/>
                </a:lnTo>
                <a:lnTo>
                  <a:pt x="412792" y="34702"/>
                </a:lnTo>
                <a:lnTo>
                  <a:pt x="413743" y="30328"/>
                </a:lnTo>
                <a:lnTo>
                  <a:pt x="414409" y="26240"/>
                </a:lnTo>
                <a:lnTo>
                  <a:pt x="416311" y="22722"/>
                </a:lnTo>
                <a:lnTo>
                  <a:pt x="417928" y="19490"/>
                </a:lnTo>
                <a:lnTo>
                  <a:pt x="420496" y="16067"/>
                </a:lnTo>
                <a:lnTo>
                  <a:pt x="422969" y="12644"/>
                </a:lnTo>
                <a:lnTo>
                  <a:pt x="426203" y="10077"/>
                </a:lnTo>
                <a:lnTo>
                  <a:pt x="429722" y="7606"/>
                </a:lnTo>
                <a:lnTo>
                  <a:pt x="432956" y="5038"/>
                </a:lnTo>
                <a:lnTo>
                  <a:pt x="436475" y="3422"/>
                </a:lnTo>
                <a:lnTo>
                  <a:pt x="440565" y="1806"/>
                </a:lnTo>
                <a:lnTo>
                  <a:pt x="444084" y="950"/>
                </a:lnTo>
                <a:lnTo>
                  <a:pt x="448269" y="0"/>
                </a:lnTo>
                <a:lnTo>
                  <a:pt x="453310" y="0"/>
                </a:lnTo>
                <a:lnTo>
                  <a:pt x="457495" y="0"/>
                </a:lnTo>
                <a:lnTo>
                  <a:pt x="461870" y="0"/>
                </a:lnTo>
                <a:lnTo>
                  <a:pt x="466055" y="950"/>
                </a:lnTo>
                <a:lnTo>
                  <a:pt x="470240" y="2567"/>
                </a:lnTo>
                <a:lnTo>
                  <a:pt x="473664" y="4373"/>
                </a:lnTo>
                <a:lnTo>
                  <a:pt x="476898" y="5989"/>
                </a:lnTo>
                <a:lnTo>
                  <a:pt x="480417" y="8461"/>
                </a:lnTo>
                <a:lnTo>
                  <a:pt x="483651" y="11028"/>
                </a:lnTo>
                <a:lnTo>
                  <a:pt x="487075" y="13595"/>
                </a:lnTo>
                <a:lnTo>
                  <a:pt x="489643" y="16067"/>
                </a:lnTo>
                <a:lnTo>
                  <a:pt x="491260" y="19490"/>
                </a:lnTo>
                <a:lnTo>
                  <a:pt x="493828" y="23673"/>
                </a:lnTo>
                <a:lnTo>
                  <a:pt x="495445" y="27096"/>
                </a:lnTo>
                <a:lnTo>
                  <a:pt x="496397" y="31279"/>
                </a:lnTo>
                <a:lnTo>
                  <a:pt x="497253" y="34702"/>
                </a:lnTo>
                <a:lnTo>
                  <a:pt x="498013" y="38885"/>
                </a:lnTo>
                <a:lnTo>
                  <a:pt x="498013" y="42308"/>
                </a:lnTo>
                <a:lnTo>
                  <a:pt x="498013" y="37934"/>
                </a:lnTo>
                <a:lnTo>
                  <a:pt x="498013" y="34702"/>
                </a:lnTo>
                <a:lnTo>
                  <a:pt x="498869" y="30328"/>
                </a:lnTo>
                <a:lnTo>
                  <a:pt x="500486" y="26240"/>
                </a:lnTo>
                <a:lnTo>
                  <a:pt x="502389" y="22722"/>
                </a:lnTo>
                <a:lnTo>
                  <a:pt x="504006" y="19490"/>
                </a:lnTo>
                <a:lnTo>
                  <a:pt x="506574" y="16067"/>
                </a:lnTo>
                <a:lnTo>
                  <a:pt x="509047" y="12644"/>
                </a:lnTo>
                <a:lnTo>
                  <a:pt x="511615" y="10077"/>
                </a:lnTo>
                <a:lnTo>
                  <a:pt x="514849" y="7606"/>
                </a:lnTo>
                <a:lnTo>
                  <a:pt x="518368" y="5038"/>
                </a:lnTo>
                <a:lnTo>
                  <a:pt x="522553" y="3422"/>
                </a:lnTo>
                <a:lnTo>
                  <a:pt x="525977" y="1806"/>
                </a:lnTo>
                <a:lnTo>
                  <a:pt x="530162" y="950"/>
                </a:lnTo>
                <a:lnTo>
                  <a:pt x="534347" y="0"/>
                </a:lnTo>
                <a:lnTo>
                  <a:pt x="538722" y="0"/>
                </a:lnTo>
                <a:lnTo>
                  <a:pt x="572297" y="13595"/>
                </a:lnTo>
                <a:lnTo>
                  <a:pt x="574770" y="16067"/>
                </a:lnTo>
                <a:lnTo>
                  <a:pt x="577338" y="19490"/>
                </a:lnTo>
                <a:lnTo>
                  <a:pt x="579240" y="23673"/>
                </a:lnTo>
                <a:lnTo>
                  <a:pt x="580857" y="27096"/>
                </a:lnTo>
                <a:lnTo>
                  <a:pt x="582474" y="31279"/>
                </a:lnTo>
                <a:lnTo>
                  <a:pt x="583330" y="34702"/>
                </a:lnTo>
                <a:lnTo>
                  <a:pt x="583330" y="38885"/>
                </a:lnTo>
                <a:lnTo>
                  <a:pt x="583330" y="42308"/>
                </a:lnTo>
              </a:path>
              <a:path w="583565" h="128270">
                <a:moveTo>
                  <a:pt x="240637" y="42308"/>
                </a:moveTo>
                <a:lnTo>
                  <a:pt x="240637" y="128256"/>
                </a:lnTo>
              </a:path>
              <a:path w="583565" h="128270">
                <a:moveTo>
                  <a:pt x="583330" y="42308"/>
                </a:moveTo>
                <a:lnTo>
                  <a:pt x="583330" y="128256"/>
                </a:lnTo>
              </a:path>
              <a:path w="583565" h="128270">
                <a:moveTo>
                  <a:pt x="0" y="128256"/>
                </a:moveTo>
                <a:lnTo>
                  <a:pt x="240637" y="12825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98663" y="377680"/>
            <a:ext cx="1441450" cy="675640"/>
          </a:xfrm>
          <a:custGeom>
            <a:avLst/>
            <a:gdLst/>
            <a:ahLst/>
            <a:cxnLst/>
            <a:rect l="l" t="t" r="r" b="b"/>
            <a:pathLst>
              <a:path w="1441450" h="675640">
                <a:moveTo>
                  <a:pt x="137724" y="68263"/>
                </a:moveTo>
                <a:lnTo>
                  <a:pt x="138390" y="61608"/>
                </a:lnTo>
                <a:lnTo>
                  <a:pt x="140006" y="54763"/>
                </a:lnTo>
                <a:lnTo>
                  <a:pt x="141909" y="48963"/>
                </a:lnTo>
                <a:lnTo>
                  <a:pt x="143526" y="42973"/>
                </a:lnTo>
                <a:lnTo>
                  <a:pt x="145143" y="36984"/>
                </a:lnTo>
                <a:lnTo>
                  <a:pt x="146950" y="31945"/>
                </a:lnTo>
                <a:lnTo>
                  <a:pt x="148567" y="26906"/>
                </a:lnTo>
                <a:lnTo>
                  <a:pt x="150184" y="22722"/>
                </a:lnTo>
                <a:lnTo>
                  <a:pt x="152086" y="19300"/>
                </a:lnTo>
                <a:lnTo>
                  <a:pt x="153703" y="15211"/>
                </a:lnTo>
                <a:lnTo>
                  <a:pt x="155320" y="11694"/>
                </a:lnTo>
                <a:lnTo>
                  <a:pt x="157888" y="9222"/>
                </a:lnTo>
                <a:lnTo>
                  <a:pt x="159505" y="6655"/>
                </a:lnTo>
                <a:lnTo>
                  <a:pt x="161312" y="4183"/>
                </a:lnTo>
                <a:lnTo>
                  <a:pt x="163880" y="2567"/>
                </a:lnTo>
                <a:lnTo>
                  <a:pt x="165497" y="1616"/>
                </a:lnTo>
                <a:lnTo>
                  <a:pt x="168065" y="665"/>
                </a:lnTo>
                <a:lnTo>
                  <a:pt x="169682" y="0"/>
                </a:lnTo>
                <a:lnTo>
                  <a:pt x="171299" y="0"/>
                </a:lnTo>
                <a:lnTo>
                  <a:pt x="173867" y="0"/>
                </a:lnTo>
                <a:lnTo>
                  <a:pt x="175674" y="665"/>
                </a:lnTo>
                <a:lnTo>
                  <a:pt x="191653" y="20250"/>
                </a:lnTo>
                <a:lnTo>
                  <a:pt x="193270" y="24339"/>
                </a:lnTo>
                <a:lnTo>
                  <a:pt x="195838" y="28712"/>
                </a:lnTo>
                <a:lnTo>
                  <a:pt x="197645" y="33846"/>
                </a:lnTo>
                <a:lnTo>
                  <a:pt x="200213" y="41357"/>
                </a:lnTo>
                <a:lnTo>
                  <a:pt x="201830" y="49629"/>
                </a:lnTo>
                <a:lnTo>
                  <a:pt x="204398" y="59136"/>
                </a:lnTo>
                <a:lnTo>
                  <a:pt x="206015" y="68263"/>
                </a:lnTo>
                <a:lnTo>
                  <a:pt x="207632" y="74919"/>
                </a:lnTo>
                <a:lnTo>
                  <a:pt x="208583" y="81859"/>
                </a:lnTo>
                <a:lnTo>
                  <a:pt x="210200" y="87564"/>
                </a:lnTo>
                <a:lnTo>
                  <a:pt x="212007" y="93553"/>
                </a:lnTo>
                <a:lnTo>
                  <a:pt x="213624" y="99543"/>
                </a:lnTo>
                <a:lnTo>
                  <a:pt x="215241" y="104582"/>
                </a:lnTo>
                <a:lnTo>
                  <a:pt x="216858" y="108765"/>
                </a:lnTo>
                <a:lnTo>
                  <a:pt x="218760" y="113804"/>
                </a:lnTo>
                <a:lnTo>
                  <a:pt x="220377" y="117227"/>
                </a:lnTo>
                <a:lnTo>
                  <a:pt x="221994" y="121410"/>
                </a:lnTo>
                <a:lnTo>
                  <a:pt x="224467" y="124833"/>
                </a:lnTo>
                <a:lnTo>
                  <a:pt x="226369" y="127400"/>
                </a:lnTo>
                <a:lnTo>
                  <a:pt x="227986" y="129872"/>
                </a:lnTo>
                <a:lnTo>
                  <a:pt x="230554" y="132439"/>
                </a:lnTo>
                <a:lnTo>
                  <a:pt x="232171" y="134055"/>
                </a:lnTo>
                <a:lnTo>
                  <a:pt x="233788" y="135006"/>
                </a:lnTo>
                <a:lnTo>
                  <a:pt x="236261" y="135672"/>
                </a:lnTo>
                <a:lnTo>
                  <a:pt x="238164" y="136622"/>
                </a:lnTo>
                <a:lnTo>
                  <a:pt x="240732" y="136622"/>
                </a:lnTo>
                <a:lnTo>
                  <a:pt x="242349" y="136622"/>
                </a:lnTo>
                <a:lnTo>
                  <a:pt x="244821" y="135672"/>
                </a:lnTo>
                <a:lnTo>
                  <a:pt x="246534" y="135006"/>
                </a:lnTo>
                <a:lnTo>
                  <a:pt x="248150" y="133104"/>
                </a:lnTo>
                <a:lnTo>
                  <a:pt x="250623" y="131488"/>
                </a:lnTo>
                <a:lnTo>
                  <a:pt x="260135" y="116371"/>
                </a:lnTo>
                <a:lnTo>
                  <a:pt x="262417" y="112188"/>
                </a:lnTo>
                <a:lnTo>
                  <a:pt x="264320" y="107815"/>
                </a:lnTo>
                <a:lnTo>
                  <a:pt x="265937" y="102776"/>
                </a:lnTo>
                <a:lnTo>
                  <a:pt x="268505" y="95170"/>
                </a:lnTo>
                <a:lnTo>
                  <a:pt x="270978" y="86898"/>
                </a:lnTo>
                <a:lnTo>
                  <a:pt x="272595" y="77486"/>
                </a:lnTo>
                <a:lnTo>
                  <a:pt x="274497" y="68263"/>
                </a:lnTo>
                <a:lnTo>
                  <a:pt x="276114" y="61608"/>
                </a:lnTo>
                <a:lnTo>
                  <a:pt x="277731" y="54763"/>
                </a:lnTo>
                <a:lnTo>
                  <a:pt x="278682" y="48963"/>
                </a:lnTo>
                <a:lnTo>
                  <a:pt x="280299" y="42973"/>
                </a:lnTo>
                <a:lnTo>
                  <a:pt x="281916" y="36984"/>
                </a:lnTo>
                <a:lnTo>
                  <a:pt x="283723" y="31945"/>
                </a:lnTo>
                <a:lnTo>
                  <a:pt x="285340" y="26906"/>
                </a:lnTo>
                <a:lnTo>
                  <a:pt x="286957" y="22722"/>
                </a:lnTo>
                <a:lnTo>
                  <a:pt x="288859" y="19300"/>
                </a:lnTo>
                <a:lnTo>
                  <a:pt x="291427" y="15212"/>
                </a:lnTo>
                <a:lnTo>
                  <a:pt x="293044" y="11694"/>
                </a:lnTo>
                <a:lnTo>
                  <a:pt x="294661" y="9222"/>
                </a:lnTo>
                <a:lnTo>
                  <a:pt x="297134" y="6655"/>
                </a:lnTo>
                <a:lnTo>
                  <a:pt x="298751" y="4183"/>
                </a:lnTo>
                <a:lnTo>
                  <a:pt x="300653" y="2567"/>
                </a:lnTo>
                <a:lnTo>
                  <a:pt x="303221" y="1616"/>
                </a:lnTo>
                <a:lnTo>
                  <a:pt x="304838" y="665"/>
                </a:lnTo>
                <a:lnTo>
                  <a:pt x="307311" y="0"/>
                </a:lnTo>
                <a:lnTo>
                  <a:pt x="308928" y="0"/>
                </a:lnTo>
                <a:lnTo>
                  <a:pt x="310545" y="0"/>
                </a:lnTo>
                <a:lnTo>
                  <a:pt x="313113" y="665"/>
                </a:lnTo>
                <a:lnTo>
                  <a:pt x="315015" y="1616"/>
                </a:lnTo>
                <a:lnTo>
                  <a:pt x="317488" y="2567"/>
                </a:lnTo>
                <a:lnTo>
                  <a:pt x="319105" y="5038"/>
                </a:lnTo>
                <a:lnTo>
                  <a:pt x="321673" y="6655"/>
                </a:lnTo>
                <a:lnTo>
                  <a:pt x="323290" y="9222"/>
                </a:lnTo>
                <a:lnTo>
                  <a:pt x="324907" y="12644"/>
                </a:lnTo>
                <a:lnTo>
                  <a:pt x="327475" y="15877"/>
                </a:lnTo>
                <a:lnTo>
                  <a:pt x="329377" y="20250"/>
                </a:lnTo>
                <a:lnTo>
                  <a:pt x="341171" y="59136"/>
                </a:lnTo>
                <a:lnTo>
                  <a:pt x="343644" y="68263"/>
                </a:lnTo>
                <a:lnTo>
                  <a:pt x="344405" y="74919"/>
                </a:lnTo>
                <a:lnTo>
                  <a:pt x="346212" y="81859"/>
                </a:lnTo>
                <a:lnTo>
                  <a:pt x="347829" y="87564"/>
                </a:lnTo>
                <a:lnTo>
                  <a:pt x="348780" y="93553"/>
                </a:lnTo>
                <a:lnTo>
                  <a:pt x="358006" y="117227"/>
                </a:lnTo>
                <a:lnTo>
                  <a:pt x="359623" y="121410"/>
                </a:lnTo>
                <a:lnTo>
                  <a:pt x="361240" y="124833"/>
                </a:lnTo>
                <a:lnTo>
                  <a:pt x="363808" y="127400"/>
                </a:lnTo>
                <a:lnTo>
                  <a:pt x="365616" y="129872"/>
                </a:lnTo>
                <a:lnTo>
                  <a:pt x="379978" y="136622"/>
                </a:lnTo>
                <a:lnTo>
                  <a:pt x="381595" y="135672"/>
                </a:lnTo>
                <a:lnTo>
                  <a:pt x="384163" y="135006"/>
                </a:lnTo>
                <a:lnTo>
                  <a:pt x="385780" y="133105"/>
                </a:lnTo>
                <a:lnTo>
                  <a:pt x="387397" y="131488"/>
                </a:lnTo>
                <a:lnTo>
                  <a:pt x="389965" y="129872"/>
                </a:lnTo>
                <a:lnTo>
                  <a:pt x="391772" y="127400"/>
                </a:lnTo>
                <a:lnTo>
                  <a:pt x="394340" y="123977"/>
                </a:lnTo>
                <a:lnTo>
                  <a:pt x="395957" y="120460"/>
                </a:lnTo>
                <a:lnTo>
                  <a:pt x="397574" y="116371"/>
                </a:lnTo>
                <a:lnTo>
                  <a:pt x="399476" y="112188"/>
                </a:lnTo>
                <a:lnTo>
                  <a:pt x="401093" y="107815"/>
                </a:lnTo>
                <a:lnTo>
                  <a:pt x="403566" y="102776"/>
                </a:lnTo>
                <a:lnTo>
                  <a:pt x="405278" y="95170"/>
                </a:lnTo>
                <a:lnTo>
                  <a:pt x="407751" y="86898"/>
                </a:lnTo>
                <a:lnTo>
                  <a:pt x="410319" y="77486"/>
                </a:lnTo>
                <a:lnTo>
                  <a:pt x="411936" y="68263"/>
                </a:lnTo>
              </a:path>
              <a:path w="1441450" h="675640">
                <a:moveTo>
                  <a:pt x="0" y="68263"/>
                </a:moveTo>
                <a:lnTo>
                  <a:pt x="137724" y="68263"/>
                </a:lnTo>
              </a:path>
              <a:path w="1441450" h="675640">
                <a:moveTo>
                  <a:pt x="411936" y="68263"/>
                </a:moveTo>
                <a:lnTo>
                  <a:pt x="548709" y="68263"/>
                </a:lnTo>
              </a:path>
              <a:path w="1441450" h="675640">
                <a:moveTo>
                  <a:pt x="549660" y="68263"/>
                </a:moveTo>
                <a:lnTo>
                  <a:pt x="1441253" y="68263"/>
                </a:lnTo>
              </a:path>
              <a:path w="1441450" h="675640">
                <a:moveTo>
                  <a:pt x="1029127" y="38885"/>
                </a:moveTo>
                <a:lnTo>
                  <a:pt x="1029127" y="6752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5477124" y="1011223"/>
            <a:ext cx="1339850" cy="126364"/>
            <a:chOff x="5477124" y="1011223"/>
            <a:chExt cx="1339850" cy="126364"/>
          </a:xfrm>
        </p:grpSpPr>
        <p:sp>
          <p:nvSpPr>
            <p:cNvPr id="9" name="object 9"/>
            <p:cNvSpPr/>
            <p:nvPr/>
          </p:nvSpPr>
          <p:spPr>
            <a:xfrm>
              <a:off x="5477124" y="1074104"/>
              <a:ext cx="1029969" cy="0"/>
            </a:xfrm>
            <a:custGeom>
              <a:avLst/>
              <a:gdLst/>
              <a:ahLst/>
              <a:cxnLst/>
              <a:rect l="l" t="t" r="r" b="b"/>
              <a:pathLst>
                <a:path w="1029970">
                  <a:moveTo>
                    <a:pt x="0" y="0"/>
                  </a:moveTo>
                  <a:lnTo>
                    <a:pt x="1029945" y="0"/>
                  </a:lnTo>
                </a:path>
              </a:pathLst>
            </a:custGeom>
            <a:ln w="6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07069" y="1012496"/>
              <a:ext cx="308610" cy="123825"/>
            </a:xfrm>
            <a:custGeom>
              <a:avLst/>
              <a:gdLst/>
              <a:ahLst/>
              <a:cxnLst/>
              <a:rect l="l" t="t" r="r" b="b"/>
              <a:pathLst>
                <a:path w="308609" h="123825">
                  <a:moveTo>
                    <a:pt x="0" y="61608"/>
                  </a:moveTo>
                  <a:lnTo>
                    <a:pt x="25490" y="0"/>
                  </a:lnTo>
                  <a:lnTo>
                    <a:pt x="76851" y="123217"/>
                  </a:lnTo>
                  <a:lnTo>
                    <a:pt x="128498" y="0"/>
                  </a:lnTo>
                  <a:lnTo>
                    <a:pt x="179859" y="123217"/>
                  </a:lnTo>
                  <a:lnTo>
                    <a:pt x="231411" y="0"/>
                  </a:lnTo>
                  <a:lnTo>
                    <a:pt x="282772" y="123217"/>
                  </a:lnTo>
                  <a:lnTo>
                    <a:pt x="308262" y="616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6815332" y="929971"/>
            <a:ext cx="583565" cy="144145"/>
          </a:xfrm>
          <a:custGeom>
            <a:avLst/>
            <a:gdLst/>
            <a:ahLst/>
            <a:cxnLst/>
            <a:rect l="l" t="t" r="r" b="b"/>
            <a:pathLst>
              <a:path w="583565" h="144144">
                <a:moveTo>
                  <a:pt x="240637" y="42973"/>
                </a:moveTo>
                <a:lnTo>
                  <a:pt x="240637" y="38790"/>
                </a:lnTo>
                <a:lnTo>
                  <a:pt x="240637" y="34417"/>
                </a:lnTo>
                <a:lnTo>
                  <a:pt x="241397" y="30328"/>
                </a:lnTo>
                <a:lnTo>
                  <a:pt x="243205" y="26906"/>
                </a:lnTo>
                <a:lnTo>
                  <a:pt x="244821" y="22722"/>
                </a:lnTo>
                <a:lnTo>
                  <a:pt x="246438" y="19300"/>
                </a:lnTo>
                <a:lnTo>
                  <a:pt x="249006" y="16067"/>
                </a:lnTo>
                <a:lnTo>
                  <a:pt x="251575" y="13500"/>
                </a:lnTo>
                <a:lnTo>
                  <a:pt x="254999" y="10077"/>
                </a:lnTo>
                <a:lnTo>
                  <a:pt x="257567" y="7510"/>
                </a:lnTo>
                <a:lnTo>
                  <a:pt x="261752" y="5894"/>
                </a:lnTo>
                <a:lnTo>
                  <a:pt x="264986" y="4088"/>
                </a:lnTo>
                <a:lnTo>
                  <a:pt x="268410" y="2471"/>
                </a:lnTo>
                <a:lnTo>
                  <a:pt x="272595" y="855"/>
                </a:lnTo>
                <a:lnTo>
                  <a:pt x="276970" y="0"/>
                </a:lnTo>
                <a:lnTo>
                  <a:pt x="281821" y="0"/>
                </a:lnTo>
                <a:lnTo>
                  <a:pt x="286291" y="0"/>
                </a:lnTo>
                <a:lnTo>
                  <a:pt x="290381" y="855"/>
                </a:lnTo>
                <a:lnTo>
                  <a:pt x="294566" y="1616"/>
                </a:lnTo>
                <a:lnTo>
                  <a:pt x="298085" y="2471"/>
                </a:lnTo>
                <a:lnTo>
                  <a:pt x="302175" y="4088"/>
                </a:lnTo>
                <a:lnTo>
                  <a:pt x="305694" y="5894"/>
                </a:lnTo>
                <a:lnTo>
                  <a:pt x="308928" y="8461"/>
                </a:lnTo>
                <a:lnTo>
                  <a:pt x="312352" y="11028"/>
                </a:lnTo>
                <a:lnTo>
                  <a:pt x="314920" y="13500"/>
                </a:lnTo>
                <a:lnTo>
                  <a:pt x="317488" y="16733"/>
                </a:lnTo>
                <a:lnTo>
                  <a:pt x="320056" y="20155"/>
                </a:lnTo>
                <a:lnTo>
                  <a:pt x="321673" y="23673"/>
                </a:lnTo>
                <a:lnTo>
                  <a:pt x="323290" y="26906"/>
                </a:lnTo>
                <a:lnTo>
                  <a:pt x="324907" y="31279"/>
                </a:lnTo>
                <a:lnTo>
                  <a:pt x="325858" y="35367"/>
                </a:lnTo>
                <a:lnTo>
                  <a:pt x="325858" y="39551"/>
                </a:lnTo>
                <a:lnTo>
                  <a:pt x="325858" y="42973"/>
                </a:lnTo>
                <a:lnTo>
                  <a:pt x="325858" y="38790"/>
                </a:lnTo>
                <a:lnTo>
                  <a:pt x="326714" y="34417"/>
                </a:lnTo>
                <a:lnTo>
                  <a:pt x="327475" y="30328"/>
                </a:lnTo>
                <a:lnTo>
                  <a:pt x="337652" y="13500"/>
                </a:lnTo>
                <a:lnTo>
                  <a:pt x="340125" y="10077"/>
                </a:lnTo>
                <a:lnTo>
                  <a:pt x="343644" y="7510"/>
                </a:lnTo>
                <a:lnTo>
                  <a:pt x="346878" y="5894"/>
                </a:lnTo>
                <a:lnTo>
                  <a:pt x="350302" y="4088"/>
                </a:lnTo>
                <a:lnTo>
                  <a:pt x="354487" y="2471"/>
                </a:lnTo>
                <a:lnTo>
                  <a:pt x="358672" y="855"/>
                </a:lnTo>
                <a:lnTo>
                  <a:pt x="363048" y="0"/>
                </a:lnTo>
                <a:lnTo>
                  <a:pt x="367232" y="0"/>
                </a:lnTo>
                <a:lnTo>
                  <a:pt x="371417" y="0"/>
                </a:lnTo>
                <a:lnTo>
                  <a:pt x="375602" y="855"/>
                </a:lnTo>
                <a:lnTo>
                  <a:pt x="395006" y="8461"/>
                </a:lnTo>
                <a:lnTo>
                  <a:pt x="398525" y="11028"/>
                </a:lnTo>
                <a:lnTo>
                  <a:pt x="400998" y="13500"/>
                </a:lnTo>
                <a:lnTo>
                  <a:pt x="403566" y="16733"/>
                </a:lnTo>
                <a:lnTo>
                  <a:pt x="406134" y="20155"/>
                </a:lnTo>
                <a:lnTo>
                  <a:pt x="407751" y="23673"/>
                </a:lnTo>
                <a:lnTo>
                  <a:pt x="409368" y="26906"/>
                </a:lnTo>
                <a:lnTo>
                  <a:pt x="410319" y="31279"/>
                </a:lnTo>
                <a:lnTo>
                  <a:pt x="411175" y="35367"/>
                </a:lnTo>
                <a:lnTo>
                  <a:pt x="411936" y="39551"/>
                </a:lnTo>
                <a:lnTo>
                  <a:pt x="411936" y="42973"/>
                </a:lnTo>
                <a:lnTo>
                  <a:pt x="411936" y="38790"/>
                </a:lnTo>
                <a:lnTo>
                  <a:pt x="412792" y="34417"/>
                </a:lnTo>
                <a:lnTo>
                  <a:pt x="413743" y="30328"/>
                </a:lnTo>
                <a:lnTo>
                  <a:pt x="414409" y="26906"/>
                </a:lnTo>
                <a:lnTo>
                  <a:pt x="416311" y="22722"/>
                </a:lnTo>
                <a:lnTo>
                  <a:pt x="417928" y="19300"/>
                </a:lnTo>
                <a:lnTo>
                  <a:pt x="420496" y="16067"/>
                </a:lnTo>
                <a:lnTo>
                  <a:pt x="422969" y="13500"/>
                </a:lnTo>
                <a:lnTo>
                  <a:pt x="426203" y="10077"/>
                </a:lnTo>
                <a:lnTo>
                  <a:pt x="429722" y="7510"/>
                </a:lnTo>
                <a:lnTo>
                  <a:pt x="432956" y="5894"/>
                </a:lnTo>
                <a:lnTo>
                  <a:pt x="436475" y="4088"/>
                </a:lnTo>
                <a:lnTo>
                  <a:pt x="440565" y="2471"/>
                </a:lnTo>
                <a:lnTo>
                  <a:pt x="444084" y="855"/>
                </a:lnTo>
                <a:lnTo>
                  <a:pt x="448269" y="0"/>
                </a:lnTo>
                <a:lnTo>
                  <a:pt x="453310" y="0"/>
                </a:lnTo>
                <a:lnTo>
                  <a:pt x="457495" y="0"/>
                </a:lnTo>
                <a:lnTo>
                  <a:pt x="461870" y="855"/>
                </a:lnTo>
                <a:lnTo>
                  <a:pt x="483651" y="11028"/>
                </a:lnTo>
                <a:lnTo>
                  <a:pt x="487075" y="13500"/>
                </a:lnTo>
                <a:lnTo>
                  <a:pt x="489643" y="16733"/>
                </a:lnTo>
                <a:lnTo>
                  <a:pt x="491260" y="20155"/>
                </a:lnTo>
                <a:lnTo>
                  <a:pt x="493828" y="23673"/>
                </a:lnTo>
                <a:lnTo>
                  <a:pt x="495445" y="26906"/>
                </a:lnTo>
                <a:lnTo>
                  <a:pt x="496397" y="31279"/>
                </a:lnTo>
                <a:lnTo>
                  <a:pt x="497253" y="35367"/>
                </a:lnTo>
                <a:lnTo>
                  <a:pt x="498013" y="39551"/>
                </a:lnTo>
                <a:lnTo>
                  <a:pt x="498013" y="42973"/>
                </a:lnTo>
                <a:lnTo>
                  <a:pt x="498013" y="38790"/>
                </a:lnTo>
                <a:lnTo>
                  <a:pt x="498013" y="34417"/>
                </a:lnTo>
                <a:lnTo>
                  <a:pt x="498869" y="30328"/>
                </a:lnTo>
                <a:lnTo>
                  <a:pt x="500486" y="26906"/>
                </a:lnTo>
                <a:lnTo>
                  <a:pt x="502389" y="22722"/>
                </a:lnTo>
                <a:lnTo>
                  <a:pt x="504006" y="19300"/>
                </a:lnTo>
                <a:lnTo>
                  <a:pt x="506574" y="16067"/>
                </a:lnTo>
                <a:lnTo>
                  <a:pt x="509047" y="13500"/>
                </a:lnTo>
                <a:lnTo>
                  <a:pt x="511615" y="10077"/>
                </a:lnTo>
                <a:lnTo>
                  <a:pt x="514849" y="7510"/>
                </a:lnTo>
                <a:lnTo>
                  <a:pt x="518368" y="5894"/>
                </a:lnTo>
                <a:lnTo>
                  <a:pt x="522553" y="4088"/>
                </a:lnTo>
                <a:lnTo>
                  <a:pt x="525977" y="2471"/>
                </a:lnTo>
                <a:lnTo>
                  <a:pt x="530162" y="855"/>
                </a:lnTo>
                <a:lnTo>
                  <a:pt x="534347" y="0"/>
                </a:lnTo>
                <a:lnTo>
                  <a:pt x="538722" y="0"/>
                </a:lnTo>
                <a:lnTo>
                  <a:pt x="542907" y="0"/>
                </a:lnTo>
                <a:lnTo>
                  <a:pt x="547948" y="855"/>
                </a:lnTo>
                <a:lnTo>
                  <a:pt x="551182" y="1616"/>
                </a:lnTo>
                <a:lnTo>
                  <a:pt x="555367" y="2471"/>
                </a:lnTo>
                <a:lnTo>
                  <a:pt x="582474" y="31279"/>
                </a:lnTo>
                <a:lnTo>
                  <a:pt x="583330" y="35367"/>
                </a:lnTo>
                <a:lnTo>
                  <a:pt x="583330" y="39551"/>
                </a:lnTo>
                <a:lnTo>
                  <a:pt x="583330" y="42973"/>
                </a:lnTo>
              </a:path>
              <a:path w="583565" h="144144">
                <a:moveTo>
                  <a:pt x="240637" y="42973"/>
                </a:moveTo>
                <a:lnTo>
                  <a:pt x="240637" y="128066"/>
                </a:lnTo>
              </a:path>
              <a:path w="583565" h="144144">
                <a:moveTo>
                  <a:pt x="583330" y="42973"/>
                </a:moveTo>
                <a:lnTo>
                  <a:pt x="583330" y="128066"/>
                </a:lnTo>
              </a:path>
              <a:path w="583565" h="144144">
                <a:moveTo>
                  <a:pt x="0" y="144133"/>
                </a:moveTo>
                <a:lnTo>
                  <a:pt x="240637" y="14413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5889212" y="1421852"/>
            <a:ext cx="910590" cy="127000"/>
            <a:chOff x="5889212" y="1421852"/>
            <a:chExt cx="910590" cy="127000"/>
          </a:xfrm>
        </p:grpSpPr>
        <p:sp>
          <p:nvSpPr>
            <p:cNvPr id="13" name="object 13"/>
            <p:cNvSpPr/>
            <p:nvPr/>
          </p:nvSpPr>
          <p:spPr>
            <a:xfrm>
              <a:off x="5889212" y="1478078"/>
              <a:ext cx="590550" cy="0"/>
            </a:xfrm>
            <a:custGeom>
              <a:avLst/>
              <a:gdLst/>
              <a:ahLst/>
              <a:cxnLst/>
              <a:rect l="l" t="t" r="r" b="b"/>
              <a:pathLst>
                <a:path w="590550">
                  <a:moveTo>
                    <a:pt x="0" y="0"/>
                  </a:moveTo>
                  <a:lnTo>
                    <a:pt x="590083" y="0"/>
                  </a:lnTo>
                </a:path>
              </a:pathLst>
            </a:custGeom>
            <a:ln w="6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89473" y="1423125"/>
              <a:ext cx="309245" cy="124460"/>
            </a:xfrm>
            <a:custGeom>
              <a:avLst/>
              <a:gdLst/>
              <a:ahLst/>
              <a:cxnLst/>
              <a:rect l="l" t="t" r="r" b="b"/>
              <a:pathLst>
                <a:path w="309245" h="124459">
                  <a:moveTo>
                    <a:pt x="0" y="61608"/>
                  </a:moveTo>
                  <a:lnTo>
                    <a:pt x="26156" y="0"/>
                  </a:lnTo>
                  <a:lnTo>
                    <a:pt x="77612" y="123892"/>
                  </a:lnTo>
                  <a:lnTo>
                    <a:pt x="129164" y="0"/>
                  </a:lnTo>
                  <a:lnTo>
                    <a:pt x="180525" y="123892"/>
                  </a:lnTo>
                  <a:lnTo>
                    <a:pt x="232171" y="0"/>
                  </a:lnTo>
                  <a:lnTo>
                    <a:pt x="282867" y="123892"/>
                  </a:lnTo>
                  <a:lnTo>
                    <a:pt x="308928" y="616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7055969" y="1375017"/>
            <a:ext cx="342900" cy="129539"/>
          </a:xfrm>
          <a:custGeom>
            <a:avLst/>
            <a:gdLst/>
            <a:ahLst/>
            <a:cxnLst/>
            <a:rect l="l" t="t" r="r" b="b"/>
            <a:pathLst>
              <a:path w="342900" h="129540">
                <a:moveTo>
                  <a:pt x="0" y="42973"/>
                </a:moveTo>
                <a:lnTo>
                  <a:pt x="0" y="38885"/>
                </a:lnTo>
                <a:lnTo>
                  <a:pt x="0" y="34702"/>
                </a:lnTo>
                <a:lnTo>
                  <a:pt x="760" y="31279"/>
                </a:lnTo>
                <a:lnTo>
                  <a:pt x="2568" y="27191"/>
                </a:lnTo>
                <a:lnTo>
                  <a:pt x="4184" y="23673"/>
                </a:lnTo>
                <a:lnTo>
                  <a:pt x="5801" y="19585"/>
                </a:lnTo>
                <a:lnTo>
                  <a:pt x="8369" y="17018"/>
                </a:lnTo>
                <a:lnTo>
                  <a:pt x="10938" y="13595"/>
                </a:lnTo>
                <a:lnTo>
                  <a:pt x="14362" y="11028"/>
                </a:lnTo>
                <a:lnTo>
                  <a:pt x="16930" y="8556"/>
                </a:lnTo>
                <a:lnTo>
                  <a:pt x="21115" y="5989"/>
                </a:lnTo>
                <a:lnTo>
                  <a:pt x="24349" y="4373"/>
                </a:lnTo>
                <a:lnTo>
                  <a:pt x="27773" y="2567"/>
                </a:lnTo>
                <a:lnTo>
                  <a:pt x="31958" y="1901"/>
                </a:lnTo>
                <a:lnTo>
                  <a:pt x="36333" y="950"/>
                </a:lnTo>
                <a:lnTo>
                  <a:pt x="41184" y="0"/>
                </a:lnTo>
                <a:lnTo>
                  <a:pt x="45654" y="0"/>
                </a:lnTo>
                <a:lnTo>
                  <a:pt x="49744" y="950"/>
                </a:lnTo>
                <a:lnTo>
                  <a:pt x="53929" y="1901"/>
                </a:lnTo>
                <a:lnTo>
                  <a:pt x="57448" y="2567"/>
                </a:lnTo>
                <a:lnTo>
                  <a:pt x="61538" y="4373"/>
                </a:lnTo>
                <a:lnTo>
                  <a:pt x="65057" y="6940"/>
                </a:lnTo>
                <a:lnTo>
                  <a:pt x="68291" y="8556"/>
                </a:lnTo>
                <a:lnTo>
                  <a:pt x="71715" y="11028"/>
                </a:lnTo>
                <a:lnTo>
                  <a:pt x="74283" y="14546"/>
                </a:lnTo>
                <a:lnTo>
                  <a:pt x="76851" y="17018"/>
                </a:lnTo>
                <a:lnTo>
                  <a:pt x="79419" y="20250"/>
                </a:lnTo>
                <a:lnTo>
                  <a:pt x="81036" y="23673"/>
                </a:lnTo>
                <a:lnTo>
                  <a:pt x="82653" y="27856"/>
                </a:lnTo>
                <a:lnTo>
                  <a:pt x="84270" y="31279"/>
                </a:lnTo>
                <a:lnTo>
                  <a:pt x="85221" y="35462"/>
                </a:lnTo>
                <a:lnTo>
                  <a:pt x="85221" y="39836"/>
                </a:lnTo>
                <a:lnTo>
                  <a:pt x="85221" y="42973"/>
                </a:lnTo>
                <a:lnTo>
                  <a:pt x="85221" y="38885"/>
                </a:lnTo>
                <a:lnTo>
                  <a:pt x="86077" y="34702"/>
                </a:lnTo>
                <a:lnTo>
                  <a:pt x="86838" y="31279"/>
                </a:lnTo>
                <a:lnTo>
                  <a:pt x="87694" y="27191"/>
                </a:lnTo>
                <a:lnTo>
                  <a:pt x="89311" y="23673"/>
                </a:lnTo>
                <a:lnTo>
                  <a:pt x="91879" y="19585"/>
                </a:lnTo>
                <a:lnTo>
                  <a:pt x="94447" y="17018"/>
                </a:lnTo>
                <a:lnTo>
                  <a:pt x="97015" y="13595"/>
                </a:lnTo>
                <a:lnTo>
                  <a:pt x="99488" y="11028"/>
                </a:lnTo>
                <a:lnTo>
                  <a:pt x="103007" y="8556"/>
                </a:lnTo>
                <a:lnTo>
                  <a:pt x="106241" y="5989"/>
                </a:lnTo>
                <a:lnTo>
                  <a:pt x="109665" y="4373"/>
                </a:lnTo>
                <a:lnTo>
                  <a:pt x="113850" y="2567"/>
                </a:lnTo>
                <a:lnTo>
                  <a:pt x="118035" y="1901"/>
                </a:lnTo>
                <a:lnTo>
                  <a:pt x="122410" y="950"/>
                </a:lnTo>
                <a:lnTo>
                  <a:pt x="126595" y="0"/>
                </a:lnTo>
                <a:lnTo>
                  <a:pt x="130780" y="0"/>
                </a:lnTo>
                <a:lnTo>
                  <a:pt x="134965" y="950"/>
                </a:lnTo>
                <a:lnTo>
                  <a:pt x="139341" y="1901"/>
                </a:lnTo>
                <a:lnTo>
                  <a:pt x="143526" y="2567"/>
                </a:lnTo>
                <a:lnTo>
                  <a:pt x="147616" y="4373"/>
                </a:lnTo>
                <a:lnTo>
                  <a:pt x="151135" y="6940"/>
                </a:lnTo>
                <a:lnTo>
                  <a:pt x="154369" y="8556"/>
                </a:lnTo>
                <a:lnTo>
                  <a:pt x="157888" y="11028"/>
                </a:lnTo>
                <a:lnTo>
                  <a:pt x="160361" y="14546"/>
                </a:lnTo>
                <a:lnTo>
                  <a:pt x="162929" y="17018"/>
                </a:lnTo>
                <a:lnTo>
                  <a:pt x="171299" y="39836"/>
                </a:lnTo>
                <a:lnTo>
                  <a:pt x="171299" y="42973"/>
                </a:lnTo>
                <a:lnTo>
                  <a:pt x="171299" y="38885"/>
                </a:lnTo>
                <a:lnTo>
                  <a:pt x="172155" y="34702"/>
                </a:lnTo>
                <a:lnTo>
                  <a:pt x="173106" y="31279"/>
                </a:lnTo>
                <a:lnTo>
                  <a:pt x="173772" y="27191"/>
                </a:lnTo>
                <a:lnTo>
                  <a:pt x="175674" y="23673"/>
                </a:lnTo>
                <a:lnTo>
                  <a:pt x="177291" y="19585"/>
                </a:lnTo>
                <a:lnTo>
                  <a:pt x="179859" y="17018"/>
                </a:lnTo>
                <a:lnTo>
                  <a:pt x="182332" y="13595"/>
                </a:lnTo>
                <a:lnTo>
                  <a:pt x="185566" y="11028"/>
                </a:lnTo>
                <a:lnTo>
                  <a:pt x="189085" y="8556"/>
                </a:lnTo>
                <a:lnTo>
                  <a:pt x="192319" y="5989"/>
                </a:lnTo>
                <a:lnTo>
                  <a:pt x="195838" y="4373"/>
                </a:lnTo>
                <a:lnTo>
                  <a:pt x="199928" y="2567"/>
                </a:lnTo>
                <a:lnTo>
                  <a:pt x="203447" y="1901"/>
                </a:lnTo>
                <a:lnTo>
                  <a:pt x="207632" y="950"/>
                </a:lnTo>
                <a:lnTo>
                  <a:pt x="212673" y="0"/>
                </a:lnTo>
                <a:lnTo>
                  <a:pt x="216858" y="0"/>
                </a:lnTo>
                <a:lnTo>
                  <a:pt x="221233" y="950"/>
                </a:lnTo>
                <a:lnTo>
                  <a:pt x="225418" y="1901"/>
                </a:lnTo>
                <a:lnTo>
                  <a:pt x="229603" y="2567"/>
                </a:lnTo>
                <a:lnTo>
                  <a:pt x="233027" y="4373"/>
                </a:lnTo>
                <a:lnTo>
                  <a:pt x="236261" y="6940"/>
                </a:lnTo>
                <a:lnTo>
                  <a:pt x="239780" y="8556"/>
                </a:lnTo>
                <a:lnTo>
                  <a:pt x="243014" y="11028"/>
                </a:lnTo>
                <a:lnTo>
                  <a:pt x="246438" y="14546"/>
                </a:lnTo>
                <a:lnTo>
                  <a:pt x="249006" y="17018"/>
                </a:lnTo>
                <a:lnTo>
                  <a:pt x="250623" y="20250"/>
                </a:lnTo>
                <a:lnTo>
                  <a:pt x="253191" y="23673"/>
                </a:lnTo>
                <a:lnTo>
                  <a:pt x="254808" y="27856"/>
                </a:lnTo>
                <a:lnTo>
                  <a:pt x="255760" y="31279"/>
                </a:lnTo>
                <a:lnTo>
                  <a:pt x="256616" y="35462"/>
                </a:lnTo>
                <a:lnTo>
                  <a:pt x="257376" y="39836"/>
                </a:lnTo>
                <a:lnTo>
                  <a:pt x="257376" y="42973"/>
                </a:lnTo>
                <a:lnTo>
                  <a:pt x="257376" y="38885"/>
                </a:lnTo>
                <a:lnTo>
                  <a:pt x="257376" y="34702"/>
                </a:lnTo>
                <a:lnTo>
                  <a:pt x="258232" y="31279"/>
                </a:lnTo>
                <a:lnTo>
                  <a:pt x="259849" y="27191"/>
                </a:lnTo>
                <a:lnTo>
                  <a:pt x="261752" y="23673"/>
                </a:lnTo>
                <a:lnTo>
                  <a:pt x="263369" y="19585"/>
                </a:lnTo>
                <a:lnTo>
                  <a:pt x="265937" y="17018"/>
                </a:lnTo>
                <a:lnTo>
                  <a:pt x="268410" y="13595"/>
                </a:lnTo>
                <a:lnTo>
                  <a:pt x="270978" y="11028"/>
                </a:lnTo>
                <a:lnTo>
                  <a:pt x="274212" y="8556"/>
                </a:lnTo>
                <a:lnTo>
                  <a:pt x="277731" y="5989"/>
                </a:lnTo>
                <a:lnTo>
                  <a:pt x="281916" y="4373"/>
                </a:lnTo>
                <a:lnTo>
                  <a:pt x="285340" y="2567"/>
                </a:lnTo>
                <a:lnTo>
                  <a:pt x="289525" y="1901"/>
                </a:lnTo>
                <a:lnTo>
                  <a:pt x="293710" y="950"/>
                </a:lnTo>
                <a:lnTo>
                  <a:pt x="298085" y="0"/>
                </a:lnTo>
                <a:lnTo>
                  <a:pt x="302270" y="0"/>
                </a:lnTo>
                <a:lnTo>
                  <a:pt x="307311" y="950"/>
                </a:lnTo>
                <a:lnTo>
                  <a:pt x="310545" y="1901"/>
                </a:lnTo>
                <a:lnTo>
                  <a:pt x="314730" y="2567"/>
                </a:lnTo>
                <a:lnTo>
                  <a:pt x="319105" y="4373"/>
                </a:lnTo>
                <a:lnTo>
                  <a:pt x="322339" y="6940"/>
                </a:lnTo>
                <a:lnTo>
                  <a:pt x="325858" y="8556"/>
                </a:lnTo>
                <a:lnTo>
                  <a:pt x="329282" y="11028"/>
                </a:lnTo>
                <a:lnTo>
                  <a:pt x="331660" y="14546"/>
                </a:lnTo>
                <a:lnTo>
                  <a:pt x="334133" y="17018"/>
                </a:lnTo>
                <a:lnTo>
                  <a:pt x="336701" y="20250"/>
                </a:lnTo>
                <a:lnTo>
                  <a:pt x="338603" y="23673"/>
                </a:lnTo>
                <a:lnTo>
                  <a:pt x="340220" y="27856"/>
                </a:lnTo>
                <a:lnTo>
                  <a:pt x="341837" y="31279"/>
                </a:lnTo>
                <a:lnTo>
                  <a:pt x="342693" y="35462"/>
                </a:lnTo>
                <a:lnTo>
                  <a:pt x="342693" y="39836"/>
                </a:lnTo>
                <a:lnTo>
                  <a:pt x="342693" y="42973"/>
                </a:lnTo>
              </a:path>
              <a:path w="342900" h="129540">
                <a:moveTo>
                  <a:pt x="0" y="42973"/>
                </a:moveTo>
                <a:lnTo>
                  <a:pt x="0" y="129016"/>
                </a:lnTo>
              </a:path>
              <a:path w="342900" h="129540">
                <a:moveTo>
                  <a:pt x="342693" y="42973"/>
                </a:moveTo>
                <a:lnTo>
                  <a:pt x="342693" y="12901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98663" y="1435009"/>
            <a:ext cx="1441450" cy="137795"/>
          </a:xfrm>
          <a:custGeom>
            <a:avLst/>
            <a:gdLst/>
            <a:ahLst/>
            <a:cxnLst/>
            <a:rect l="l" t="t" r="r" b="b"/>
            <a:pathLst>
              <a:path w="1441450" h="137794">
                <a:moveTo>
                  <a:pt x="137724" y="69024"/>
                </a:moveTo>
                <a:lnTo>
                  <a:pt x="146950" y="32895"/>
                </a:lnTo>
                <a:lnTo>
                  <a:pt x="148567" y="27856"/>
                </a:lnTo>
                <a:lnTo>
                  <a:pt x="150184" y="23483"/>
                </a:lnTo>
                <a:lnTo>
                  <a:pt x="152086" y="19395"/>
                </a:lnTo>
                <a:lnTo>
                  <a:pt x="153703" y="15877"/>
                </a:lnTo>
                <a:lnTo>
                  <a:pt x="155320" y="12644"/>
                </a:lnTo>
                <a:lnTo>
                  <a:pt x="157888" y="10173"/>
                </a:lnTo>
                <a:lnTo>
                  <a:pt x="159505" y="7605"/>
                </a:lnTo>
                <a:lnTo>
                  <a:pt x="161312" y="5134"/>
                </a:lnTo>
                <a:lnTo>
                  <a:pt x="163880" y="3232"/>
                </a:lnTo>
                <a:lnTo>
                  <a:pt x="165497" y="1616"/>
                </a:lnTo>
                <a:lnTo>
                  <a:pt x="168065" y="760"/>
                </a:lnTo>
                <a:lnTo>
                  <a:pt x="169682" y="760"/>
                </a:lnTo>
                <a:lnTo>
                  <a:pt x="171299" y="0"/>
                </a:lnTo>
                <a:lnTo>
                  <a:pt x="173867" y="760"/>
                </a:lnTo>
                <a:lnTo>
                  <a:pt x="175674" y="760"/>
                </a:lnTo>
                <a:lnTo>
                  <a:pt x="178242" y="2567"/>
                </a:lnTo>
                <a:lnTo>
                  <a:pt x="179859" y="3232"/>
                </a:lnTo>
                <a:lnTo>
                  <a:pt x="182427" y="5134"/>
                </a:lnTo>
                <a:lnTo>
                  <a:pt x="184044" y="7606"/>
                </a:lnTo>
                <a:lnTo>
                  <a:pt x="185851" y="10173"/>
                </a:lnTo>
                <a:lnTo>
                  <a:pt x="188134" y="13405"/>
                </a:lnTo>
                <a:lnTo>
                  <a:pt x="190036" y="16828"/>
                </a:lnTo>
                <a:lnTo>
                  <a:pt x="191653" y="20250"/>
                </a:lnTo>
                <a:lnTo>
                  <a:pt x="193270" y="24434"/>
                </a:lnTo>
                <a:lnTo>
                  <a:pt x="195838" y="29473"/>
                </a:lnTo>
                <a:lnTo>
                  <a:pt x="197645" y="34512"/>
                </a:lnTo>
                <a:lnTo>
                  <a:pt x="200213" y="42118"/>
                </a:lnTo>
                <a:lnTo>
                  <a:pt x="201830" y="50579"/>
                </a:lnTo>
                <a:lnTo>
                  <a:pt x="204398" y="58851"/>
                </a:lnTo>
                <a:lnTo>
                  <a:pt x="206015" y="69024"/>
                </a:lnTo>
                <a:lnTo>
                  <a:pt x="207632" y="75907"/>
                </a:lnTo>
                <a:lnTo>
                  <a:pt x="208583" y="82582"/>
                </a:lnTo>
                <a:lnTo>
                  <a:pt x="210200" y="88552"/>
                </a:lnTo>
                <a:lnTo>
                  <a:pt x="212007" y="94304"/>
                </a:lnTo>
                <a:lnTo>
                  <a:pt x="213624" y="100285"/>
                </a:lnTo>
                <a:lnTo>
                  <a:pt x="215241" y="105343"/>
                </a:lnTo>
                <a:lnTo>
                  <a:pt x="216858" y="109478"/>
                </a:lnTo>
                <a:lnTo>
                  <a:pt x="218760" y="113842"/>
                </a:lnTo>
                <a:lnTo>
                  <a:pt x="220377" y="117988"/>
                </a:lnTo>
                <a:lnTo>
                  <a:pt x="221994" y="122123"/>
                </a:lnTo>
                <a:lnTo>
                  <a:pt x="224467" y="124652"/>
                </a:lnTo>
                <a:lnTo>
                  <a:pt x="226369" y="128104"/>
                </a:lnTo>
                <a:lnTo>
                  <a:pt x="227986" y="130633"/>
                </a:lnTo>
                <a:lnTo>
                  <a:pt x="230554" y="132239"/>
                </a:lnTo>
                <a:lnTo>
                  <a:pt x="232171" y="134074"/>
                </a:lnTo>
                <a:lnTo>
                  <a:pt x="233788" y="135691"/>
                </a:lnTo>
                <a:lnTo>
                  <a:pt x="236261" y="136603"/>
                </a:lnTo>
                <a:lnTo>
                  <a:pt x="238164" y="137297"/>
                </a:lnTo>
                <a:lnTo>
                  <a:pt x="240732" y="137297"/>
                </a:lnTo>
                <a:lnTo>
                  <a:pt x="242349" y="137297"/>
                </a:lnTo>
                <a:lnTo>
                  <a:pt x="244821" y="136603"/>
                </a:lnTo>
                <a:lnTo>
                  <a:pt x="246534" y="135691"/>
                </a:lnTo>
                <a:lnTo>
                  <a:pt x="248150" y="134074"/>
                </a:lnTo>
                <a:lnTo>
                  <a:pt x="250623" y="132239"/>
                </a:lnTo>
                <a:lnTo>
                  <a:pt x="252526" y="129710"/>
                </a:lnTo>
                <a:lnTo>
                  <a:pt x="255094" y="127181"/>
                </a:lnTo>
                <a:lnTo>
                  <a:pt x="256711" y="124652"/>
                </a:lnTo>
                <a:lnTo>
                  <a:pt x="258328" y="121429"/>
                </a:lnTo>
                <a:lnTo>
                  <a:pt x="260135" y="117065"/>
                </a:lnTo>
                <a:lnTo>
                  <a:pt x="262417" y="112930"/>
                </a:lnTo>
                <a:lnTo>
                  <a:pt x="264320" y="107872"/>
                </a:lnTo>
                <a:lnTo>
                  <a:pt x="265937" y="102814"/>
                </a:lnTo>
                <a:lnTo>
                  <a:pt x="268505" y="95227"/>
                </a:lnTo>
                <a:lnTo>
                  <a:pt x="270978" y="86717"/>
                </a:lnTo>
                <a:lnTo>
                  <a:pt x="272595" y="78436"/>
                </a:lnTo>
                <a:lnTo>
                  <a:pt x="274497" y="69024"/>
                </a:lnTo>
                <a:lnTo>
                  <a:pt x="276114" y="62369"/>
                </a:lnTo>
                <a:lnTo>
                  <a:pt x="277731" y="55713"/>
                </a:lnTo>
                <a:lnTo>
                  <a:pt x="278682" y="48773"/>
                </a:lnTo>
                <a:lnTo>
                  <a:pt x="280299" y="43068"/>
                </a:lnTo>
                <a:lnTo>
                  <a:pt x="281916" y="37934"/>
                </a:lnTo>
                <a:lnTo>
                  <a:pt x="283723" y="32895"/>
                </a:lnTo>
                <a:lnTo>
                  <a:pt x="285340" y="27856"/>
                </a:lnTo>
                <a:lnTo>
                  <a:pt x="286957" y="23483"/>
                </a:lnTo>
                <a:lnTo>
                  <a:pt x="288859" y="19395"/>
                </a:lnTo>
                <a:lnTo>
                  <a:pt x="291427" y="15877"/>
                </a:lnTo>
                <a:lnTo>
                  <a:pt x="293044" y="12644"/>
                </a:lnTo>
                <a:lnTo>
                  <a:pt x="294661" y="10173"/>
                </a:lnTo>
                <a:lnTo>
                  <a:pt x="297134" y="7606"/>
                </a:lnTo>
                <a:lnTo>
                  <a:pt x="298751" y="5134"/>
                </a:lnTo>
                <a:lnTo>
                  <a:pt x="300653" y="3232"/>
                </a:lnTo>
                <a:lnTo>
                  <a:pt x="303221" y="1616"/>
                </a:lnTo>
                <a:lnTo>
                  <a:pt x="304838" y="760"/>
                </a:lnTo>
                <a:lnTo>
                  <a:pt x="307311" y="760"/>
                </a:lnTo>
                <a:lnTo>
                  <a:pt x="308928" y="0"/>
                </a:lnTo>
                <a:lnTo>
                  <a:pt x="310545" y="760"/>
                </a:lnTo>
                <a:lnTo>
                  <a:pt x="313113" y="760"/>
                </a:lnTo>
                <a:lnTo>
                  <a:pt x="315015" y="2567"/>
                </a:lnTo>
                <a:lnTo>
                  <a:pt x="317488" y="3232"/>
                </a:lnTo>
                <a:lnTo>
                  <a:pt x="319105" y="5134"/>
                </a:lnTo>
                <a:lnTo>
                  <a:pt x="321673" y="7606"/>
                </a:lnTo>
                <a:lnTo>
                  <a:pt x="323290" y="10173"/>
                </a:lnTo>
                <a:lnTo>
                  <a:pt x="324907" y="13405"/>
                </a:lnTo>
                <a:lnTo>
                  <a:pt x="327475" y="16828"/>
                </a:lnTo>
                <a:lnTo>
                  <a:pt x="329377" y="20250"/>
                </a:lnTo>
                <a:lnTo>
                  <a:pt x="330994" y="24434"/>
                </a:lnTo>
                <a:lnTo>
                  <a:pt x="332611" y="29473"/>
                </a:lnTo>
                <a:lnTo>
                  <a:pt x="334418" y="34512"/>
                </a:lnTo>
                <a:lnTo>
                  <a:pt x="336986" y="42118"/>
                </a:lnTo>
                <a:lnTo>
                  <a:pt x="339269" y="50579"/>
                </a:lnTo>
                <a:lnTo>
                  <a:pt x="341171" y="58851"/>
                </a:lnTo>
                <a:lnTo>
                  <a:pt x="343644" y="69024"/>
                </a:lnTo>
                <a:lnTo>
                  <a:pt x="344405" y="75907"/>
                </a:lnTo>
                <a:lnTo>
                  <a:pt x="346212" y="82582"/>
                </a:lnTo>
                <a:lnTo>
                  <a:pt x="347829" y="88552"/>
                </a:lnTo>
                <a:lnTo>
                  <a:pt x="348780" y="94304"/>
                </a:lnTo>
                <a:lnTo>
                  <a:pt x="350397" y="100285"/>
                </a:lnTo>
                <a:lnTo>
                  <a:pt x="352014" y="105343"/>
                </a:lnTo>
                <a:lnTo>
                  <a:pt x="353822" y="109478"/>
                </a:lnTo>
                <a:lnTo>
                  <a:pt x="356199" y="113842"/>
                </a:lnTo>
                <a:lnTo>
                  <a:pt x="358006" y="117988"/>
                </a:lnTo>
                <a:lnTo>
                  <a:pt x="359623" y="122123"/>
                </a:lnTo>
                <a:lnTo>
                  <a:pt x="361240" y="124652"/>
                </a:lnTo>
                <a:lnTo>
                  <a:pt x="363808" y="128104"/>
                </a:lnTo>
                <a:lnTo>
                  <a:pt x="365616" y="130633"/>
                </a:lnTo>
                <a:lnTo>
                  <a:pt x="367328" y="132239"/>
                </a:lnTo>
                <a:lnTo>
                  <a:pt x="369801" y="134074"/>
                </a:lnTo>
                <a:lnTo>
                  <a:pt x="371417" y="135691"/>
                </a:lnTo>
                <a:lnTo>
                  <a:pt x="373034" y="136603"/>
                </a:lnTo>
                <a:lnTo>
                  <a:pt x="375602" y="137297"/>
                </a:lnTo>
                <a:lnTo>
                  <a:pt x="377505" y="137297"/>
                </a:lnTo>
                <a:lnTo>
                  <a:pt x="379978" y="137297"/>
                </a:lnTo>
                <a:lnTo>
                  <a:pt x="381595" y="136603"/>
                </a:lnTo>
                <a:lnTo>
                  <a:pt x="384163" y="135691"/>
                </a:lnTo>
                <a:lnTo>
                  <a:pt x="385780" y="134074"/>
                </a:lnTo>
                <a:lnTo>
                  <a:pt x="387397" y="132239"/>
                </a:lnTo>
                <a:lnTo>
                  <a:pt x="389965" y="129710"/>
                </a:lnTo>
                <a:lnTo>
                  <a:pt x="391772" y="127181"/>
                </a:lnTo>
                <a:lnTo>
                  <a:pt x="394340" y="124652"/>
                </a:lnTo>
                <a:lnTo>
                  <a:pt x="395957" y="121429"/>
                </a:lnTo>
                <a:lnTo>
                  <a:pt x="397574" y="117065"/>
                </a:lnTo>
                <a:lnTo>
                  <a:pt x="399476" y="112930"/>
                </a:lnTo>
                <a:lnTo>
                  <a:pt x="401093" y="107872"/>
                </a:lnTo>
                <a:lnTo>
                  <a:pt x="403566" y="102814"/>
                </a:lnTo>
                <a:lnTo>
                  <a:pt x="405278" y="95227"/>
                </a:lnTo>
                <a:lnTo>
                  <a:pt x="407751" y="86717"/>
                </a:lnTo>
                <a:lnTo>
                  <a:pt x="410319" y="78436"/>
                </a:lnTo>
                <a:lnTo>
                  <a:pt x="411936" y="69024"/>
                </a:lnTo>
              </a:path>
              <a:path w="1441450" h="137794">
                <a:moveTo>
                  <a:pt x="0" y="69024"/>
                </a:moveTo>
                <a:lnTo>
                  <a:pt x="137724" y="69024"/>
                </a:lnTo>
              </a:path>
              <a:path w="1441450" h="137794">
                <a:moveTo>
                  <a:pt x="411936" y="69024"/>
                </a:moveTo>
                <a:lnTo>
                  <a:pt x="548709" y="69024"/>
                </a:lnTo>
              </a:path>
              <a:path w="1441450" h="137794">
                <a:moveTo>
                  <a:pt x="549660" y="69024"/>
                </a:moveTo>
                <a:lnTo>
                  <a:pt x="1441253" y="6902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5092999" y="2130180"/>
            <a:ext cx="1724025" cy="127000"/>
            <a:chOff x="5092999" y="2130180"/>
            <a:chExt cx="1724025" cy="127000"/>
          </a:xfrm>
        </p:grpSpPr>
        <p:sp>
          <p:nvSpPr>
            <p:cNvPr id="18" name="object 18"/>
            <p:cNvSpPr/>
            <p:nvPr/>
          </p:nvSpPr>
          <p:spPr>
            <a:xfrm>
              <a:off x="5092999" y="2193755"/>
              <a:ext cx="1414145" cy="0"/>
            </a:xfrm>
            <a:custGeom>
              <a:avLst/>
              <a:gdLst/>
              <a:ahLst/>
              <a:cxnLst/>
              <a:rect l="l" t="t" r="r" b="b"/>
              <a:pathLst>
                <a:path w="1414145">
                  <a:moveTo>
                    <a:pt x="0" y="0"/>
                  </a:moveTo>
                  <a:lnTo>
                    <a:pt x="1414070" y="0"/>
                  </a:lnTo>
                </a:path>
              </a:pathLst>
            </a:custGeom>
            <a:ln w="6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07069" y="2131452"/>
              <a:ext cx="308610" cy="124460"/>
            </a:xfrm>
            <a:custGeom>
              <a:avLst/>
              <a:gdLst/>
              <a:ahLst/>
              <a:cxnLst/>
              <a:rect l="l" t="t" r="r" b="b"/>
              <a:pathLst>
                <a:path w="308609" h="124460">
                  <a:moveTo>
                    <a:pt x="0" y="62302"/>
                  </a:moveTo>
                  <a:lnTo>
                    <a:pt x="25490" y="0"/>
                  </a:lnTo>
                  <a:lnTo>
                    <a:pt x="76851" y="123920"/>
                  </a:lnTo>
                  <a:lnTo>
                    <a:pt x="128498" y="0"/>
                  </a:lnTo>
                  <a:lnTo>
                    <a:pt x="179859" y="123920"/>
                  </a:lnTo>
                  <a:lnTo>
                    <a:pt x="231411" y="0"/>
                  </a:lnTo>
                  <a:lnTo>
                    <a:pt x="282772" y="123920"/>
                  </a:lnTo>
                  <a:lnTo>
                    <a:pt x="308262" y="6230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6815332" y="2064776"/>
            <a:ext cx="583565" cy="129539"/>
          </a:xfrm>
          <a:custGeom>
            <a:avLst/>
            <a:gdLst/>
            <a:ahLst/>
            <a:cxnLst/>
            <a:rect l="l" t="t" r="r" b="b"/>
            <a:pathLst>
              <a:path w="583565" h="129539">
                <a:moveTo>
                  <a:pt x="240637" y="42992"/>
                </a:moveTo>
                <a:lnTo>
                  <a:pt x="240637" y="38857"/>
                </a:lnTo>
                <a:lnTo>
                  <a:pt x="240637" y="34483"/>
                </a:lnTo>
                <a:lnTo>
                  <a:pt x="241397" y="30347"/>
                </a:lnTo>
                <a:lnTo>
                  <a:pt x="243205" y="26896"/>
                </a:lnTo>
                <a:lnTo>
                  <a:pt x="244821" y="22760"/>
                </a:lnTo>
                <a:lnTo>
                  <a:pt x="246438" y="19309"/>
                </a:lnTo>
                <a:lnTo>
                  <a:pt x="249006" y="16096"/>
                </a:lnTo>
                <a:lnTo>
                  <a:pt x="251575" y="13567"/>
                </a:lnTo>
                <a:lnTo>
                  <a:pt x="254999" y="11038"/>
                </a:lnTo>
                <a:lnTo>
                  <a:pt x="257567" y="8509"/>
                </a:lnTo>
                <a:lnTo>
                  <a:pt x="276970" y="922"/>
                </a:lnTo>
                <a:lnTo>
                  <a:pt x="281821" y="0"/>
                </a:lnTo>
                <a:lnTo>
                  <a:pt x="286291" y="0"/>
                </a:lnTo>
                <a:lnTo>
                  <a:pt x="290381" y="922"/>
                </a:lnTo>
                <a:lnTo>
                  <a:pt x="294566" y="1606"/>
                </a:lnTo>
                <a:lnTo>
                  <a:pt x="298085" y="2528"/>
                </a:lnTo>
                <a:lnTo>
                  <a:pt x="302175" y="4135"/>
                </a:lnTo>
                <a:lnTo>
                  <a:pt x="305694" y="5980"/>
                </a:lnTo>
                <a:lnTo>
                  <a:pt x="308928" y="8509"/>
                </a:lnTo>
                <a:lnTo>
                  <a:pt x="312352" y="11038"/>
                </a:lnTo>
                <a:lnTo>
                  <a:pt x="314920" y="14251"/>
                </a:lnTo>
                <a:lnTo>
                  <a:pt x="317488" y="16780"/>
                </a:lnTo>
                <a:lnTo>
                  <a:pt x="320056" y="20231"/>
                </a:lnTo>
                <a:lnTo>
                  <a:pt x="321673" y="23683"/>
                </a:lnTo>
                <a:lnTo>
                  <a:pt x="323290" y="27818"/>
                </a:lnTo>
                <a:lnTo>
                  <a:pt x="324907" y="31270"/>
                </a:lnTo>
                <a:lnTo>
                  <a:pt x="325858" y="35405"/>
                </a:lnTo>
                <a:lnTo>
                  <a:pt x="325858" y="39541"/>
                </a:lnTo>
                <a:lnTo>
                  <a:pt x="325858" y="42992"/>
                </a:lnTo>
                <a:lnTo>
                  <a:pt x="325858" y="38857"/>
                </a:lnTo>
                <a:lnTo>
                  <a:pt x="326714" y="34483"/>
                </a:lnTo>
                <a:lnTo>
                  <a:pt x="327475" y="30347"/>
                </a:lnTo>
                <a:lnTo>
                  <a:pt x="337652" y="13567"/>
                </a:lnTo>
                <a:lnTo>
                  <a:pt x="340125" y="11038"/>
                </a:lnTo>
                <a:lnTo>
                  <a:pt x="343644" y="8509"/>
                </a:lnTo>
                <a:lnTo>
                  <a:pt x="346878" y="5980"/>
                </a:lnTo>
                <a:lnTo>
                  <a:pt x="350302" y="4135"/>
                </a:lnTo>
                <a:lnTo>
                  <a:pt x="354487" y="2529"/>
                </a:lnTo>
                <a:lnTo>
                  <a:pt x="358672" y="1606"/>
                </a:lnTo>
                <a:lnTo>
                  <a:pt x="363048" y="922"/>
                </a:lnTo>
                <a:lnTo>
                  <a:pt x="367232" y="0"/>
                </a:lnTo>
                <a:lnTo>
                  <a:pt x="371417" y="0"/>
                </a:lnTo>
                <a:lnTo>
                  <a:pt x="375602" y="922"/>
                </a:lnTo>
                <a:lnTo>
                  <a:pt x="379978" y="1606"/>
                </a:lnTo>
                <a:lnTo>
                  <a:pt x="384163" y="2529"/>
                </a:lnTo>
                <a:lnTo>
                  <a:pt x="388253" y="4135"/>
                </a:lnTo>
                <a:lnTo>
                  <a:pt x="391772" y="5980"/>
                </a:lnTo>
                <a:lnTo>
                  <a:pt x="395006" y="8509"/>
                </a:lnTo>
                <a:lnTo>
                  <a:pt x="398525" y="11038"/>
                </a:lnTo>
                <a:lnTo>
                  <a:pt x="400998" y="14251"/>
                </a:lnTo>
                <a:lnTo>
                  <a:pt x="403566" y="16780"/>
                </a:lnTo>
                <a:lnTo>
                  <a:pt x="406134" y="20231"/>
                </a:lnTo>
                <a:lnTo>
                  <a:pt x="411936" y="39541"/>
                </a:lnTo>
                <a:lnTo>
                  <a:pt x="411936" y="42992"/>
                </a:lnTo>
                <a:lnTo>
                  <a:pt x="411936" y="38857"/>
                </a:lnTo>
                <a:lnTo>
                  <a:pt x="412792" y="34483"/>
                </a:lnTo>
                <a:lnTo>
                  <a:pt x="413743" y="30347"/>
                </a:lnTo>
                <a:lnTo>
                  <a:pt x="414409" y="26896"/>
                </a:lnTo>
                <a:lnTo>
                  <a:pt x="429722" y="8509"/>
                </a:lnTo>
                <a:lnTo>
                  <a:pt x="432956" y="5980"/>
                </a:lnTo>
                <a:lnTo>
                  <a:pt x="436475" y="4135"/>
                </a:lnTo>
                <a:lnTo>
                  <a:pt x="440565" y="2529"/>
                </a:lnTo>
                <a:lnTo>
                  <a:pt x="444084" y="1606"/>
                </a:lnTo>
                <a:lnTo>
                  <a:pt x="448269" y="922"/>
                </a:lnTo>
                <a:lnTo>
                  <a:pt x="453310" y="0"/>
                </a:lnTo>
                <a:lnTo>
                  <a:pt x="457495" y="0"/>
                </a:lnTo>
                <a:lnTo>
                  <a:pt x="461870" y="922"/>
                </a:lnTo>
                <a:lnTo>
                  <a:pt x="466055" y="1606"/>
                </a:lnTo>
                <a:lnTo>
                  <a:pt x="491260" y="20231"/>
                </a:lnTo>
                <a:lnTo>
                  <a:pt x="493828" y="23683"/>
                </a:lnTo>
                <a:lnTo>
                  <a:pt x="495445" y="27818"/>
                </a:lnTo>
                <a:lnTo>
                  <a:pt x="496397" y="31270"/>
                </a:lnTo>
                <a:lnTo>
                  <a:pt x="497253" y="35405"/>
                </a:lnTo>
                <a:lnTo>
                  <a:pt x="498013" y="39541"/>
                </a:lnTo>
                <a:lnTo>
                  <a:pt x="498013" y="42992"/>
                </a:lnTo>
                <a:lnTo>
                  <a:pt x="498013" y="38857"/>
                </a:lnTo>
                <a:lnTo>
                  <a:pt x="498013" y="34483"/>
                </a:lnTo>
                <a:lnTo>
                  <a:pt x="498869" y="30347"/>
                </a:lnTo>
                <a:lnTo>
                  <a:pt x="500486" y="26896"/>
                </a:lnTo>
                <a:lnTo>
                  <a:pt x="502389" y="22760"/>
                </a:lnTo>
                <a:lnTo>
                  <a:pt x="522553" y="4135"/>
                </a:lnTo>
                <a:lnTo>
                  <a:pt x="525977" y="2529"/>
                </a:lnTo>
                <a:lnTo>
                  <a:pt x="530162" y="1606"/>
                </a:lnTo>
                <a:lnTo>
                  <a:pt x="534347" y="922"/>
                </a:lnTo>
                <a:lnTo>
                  <a:pt x="538722" y="0"/>
                </a:lnTo>
                <a:lnTo>
                  <a:pt x="572297" y="14251"/>
                </a:lnTo>
                <a:lnTo>
                  <a:pt x="574770" y="16780"/>
                </a:lnTo>
                <a:lnTo>
                  <a:pt x="577338" y="20231"/>
                </a:lnTo>
                <a:lnTo>
                  <a:pt x="579240" y="23683"/>
                </a:lnTo>
                <a:lnTo>
                  <a:pt x="580857" y="27818"/>
                </a:lnTo>
                <a:lnTo>
                  <a:pt x="582474" y="31270"/>
                </a:lnTo>
                <a:lnTo>
                  <a:pt x="583330" y="35405"/>
                </a:lnTo>
                <a:lnTo>
                  <a:pt x="583330" y="39541"/>
                </a:lnTo>
                <a:lnTo>
                  <a:pt x="583330" y="42992"/>
                </a:lnTo>
              </a:path>
              <a:path w="583565" h="129539">
                <a:moveTo>
                  <a:pt x="240637" y="42992"/>
                </a:moveTo>
                <a:lnTo>
                  <a:pt x="240637" y="128978"/>
                </a:lnTo>
              </a:path>
              <a:path w="583565" h="129539">
                <a:moveTo>
                  <a:pt x="583330" y="42992"/>
                </a:moveTo>
                <a:lnTo>
                  <a:pt x="583330" y="128978"/>
                </a:lnTo>
              </a:path>
              <a:path w="583565" h="129539">
                <a:moveTo>
                  <a:pt x="0" y="128978"/>
                </a:moveTo>
                <a:lnTo>
                  <a:pt x="240637" y="12897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398663" y="2124550"/>
            <a:ext cx="1441450" cy="137795"/>
          </a:xfrm>
          <a:custGeom>
            <a:avLst/>
            <a:gdLst/>
            <a:ahLst/>
            <a:cxnLst/>
            <a:rect l="l" t="t" r="r" b="b"/>
            <a:pathLst>
              <a:path w="1441450" h="137794">
                <a:moveTo>
                  <a:pt x="137724" y="69205"/>
                </a:moveTo>
                <a:lnTo>
                  <a:pt x="138390" y="61618"/>
                </a:lnTo>
                <a:lnTo>
                  <a:pt x="140006" y="55637"/>
                </a:lnTo>
                <a:lnTo>
                  <a:pt x="141909" y="48973"/>
                </a:lnTo>
                <a:lnTo>
                  <a:pt x="143526" y="42992"/>
                </a:lnTo>
                <a:lnTo>
                  <a:pt x="145143" y="37934"/>
                </a:lnTo>
                <a:lnTo>
                  <a:pt x="146950" y="32876"/>
                </a:lnTo>
                <a:lnTo>
                  <a:pt x="148567" y="27818"/>
                </a:lnTo>
                <a:lnTo>
                  <a:pt x="157888" y="10115"/>
                </a:lnTo>
                <a:lnTo>
                  <a:pt x="159505" y="7586"/>
                </a:lnTo>
                <a:lnTo>
                  <a:pt x="161312" y="5057"/>
                </a:lnTo>
                <a:lnTo>
                  <a:pt x="163880" y="3451"/>
                </a:lnTo>
                <a:lnTo>
                  <a:pt x="165497" y="1844"/>
                </a:lnTo>
                <a:lnTo>
                  <a:pt x="168065" y="922"/>
                </a:lnTo>
                <a:lnTo>
                  <a:pt x="169682" y="922"/>
                </a:lnTo>
                <a:lnTo>
                  <a:pt x="171299" y="0"/>
                </a:lnTo>
                <a:lnTo>
                  <a:pt x="173867" y="922"/>
                </a:lnTo>
                <a:lnTo>
                  <a:pt x="175674" y="922"/>
                </a:lnTo>
                <a:lnTo>
                  <a:pt x="178242" y="1844"/>
                </a:lnTo>
                <a:lnTo>
                  <a:pt x="179859" y="3451"/>
                </a:lnTo>
                <a:lnTo>
                  <a:pt x="182427" y="5057"/>
                </a:lnTo>
                <a:lnTo>
                  <a:pt x="184044" y="7586"/>
                </a:lnTo>
                <a:lnTo>
                  <a:pt x="193270" y="24605"/>
                </a:lnTo>
                <a:lnTo>
                  <a:pt x="195838" y="29663"/>
                </a:lnTo>
                <a:lnTo>
                  <a:pt x="197645" y="34721"/>
                </a:lnTo>
                <a:lnTo>
                  <a:pt x="200213" y="42308"/>
                </a:lnTo>
                <a:lnTo>
                  <a:pt x="201830" y="50579"/>
                </a:lnTo>
                <a:lnTo>
                  <a:pt x="204398" y="59089"/>
                </a:lnTo>
                <a:lnTo>
                  <a:pt x="206015" y="69205"/>
                </a:lnTo>
                <a:lnTo>
                  <a:pt x="207632" y="76098"/>
                </a:lnTo>
                <a:lnTo>
                  <a:pt x="208583" y="82772"/>
                </a:lnTo>
                <a:lnTo>
                  <a:pt x="210200" y="88743"/>
                </a:lnTo>
                <a:lnTo>
                  <a:pt x="212007" y="94495"/>
                </a:lnTo>
                <a:lnTo>
                  <a:pt x="213624" y="99553"/>
                </a:lnTo>
                <a:lnTo>
                  <a:pt x="215241" y="104611"/>
                </a:lnTo>
                <a:lnTo>
                  <a:pt x="216858" y="109669"/>
                </a:lnTo>
                <a:lnTo>
                  <a:pt x="218760" y="114042"/>
                </a:lnTo>
                <a:lnTo>
                  <a:pt x="220377" y="118178"/>
                </a:lnTo>
                <a:lnTo>
                  <a:pt x="221994" y="121629"/>
                </a:lnTo>
                <a:lnTo>
                  <a:pt x="224467" y="124842"/>
                </a:lnTo>
                <a:lnTo>
                  <a:pt x="226369" y="128294"/>
                </a:lnTo>
                <a:lnTo>
                  <a:pt x="227986" y="130823"/>
                </a:lnTo>
                <a:lnTo>
                  <a:pt x="230554" y="132429"/>
                </a:lnTo>
                <a:lnTo>
                  <a:pt x="232171" y="134274"/>
                </a:lnTo>
                <a:lnTo>
                  <a:pt x="242349" y="137487"/>
                </a:lnTo>
                <a:lnTo>
                  <a:pt x="244821" y="136803"/>
                </a:lnTo>
                <a:lnTo>
                  <a:pt x="246534" y="135881"/>
                </a:lnTo>
                <a:lnTo>
                  <a:pt x="248150" y="134274"/>
                </a:lnTo>
                <a:lnTo>
                  <a:pt x="250623" y="132429"/>
                </a:lnTo>
                <a:lnTo>
                  <a:pt x="252526" y="129900"/>
                </a:lnTo>
                <a:lnTo>
                  <a:pt x="255094" y="127371"/>
                </a:lnTo>
                <a:lnTo>
                  <a:pt x="256711" y="124842"/>
                </a:lnTo>
                <a:lnTo>
                  <a:pt x="258328" y="121629"/>
                </a:lnTo>
                <a:lnTo>
                  <a:pt x="260135" y="117255"/>
                </a:lnTo>
                <a:lnTo>
                  <a:pt x="262417" y="113120"/>
                </a:lnTo>
                <a:lnTo>
                  <a:pt x="264320" y="108062"/>
                </a:lnTo>
                <a:lnTo>
                  <a:pt x="265937" y="103004"/>
                </a:lnTo>
                <a:lnTo>
                  <a:pt x="268505" y="95417"/>
                </a:lnTo>
                <a:lnTo>
                  <a:pt x="270978" y="86908"/>
                </a:lnTo>
                <a:lnTo>
                  <a:pt x="272595" y="78627"/>
                </a:lnTo>
                <a:lnTo>
                  <a:pt x="274497" y="69205"/>
                </a:lnTo>
                <a:lnTo>
                  <a:pt x="276114" y="61618"/>
                </a:lnTo>
                <a:lnTo>
                  <a:pt x="277731" y="55637"/>
                </a:lnTo>
                <a:lnTo>
                  <a:pt x="278682" y="48973"/>
                </a:lnTo>
                <a:lnTo>
                  <a:pt x="280299" y="42992"/>
                </a:lnTo>
                <a:lnTo>
                  <a:pt x="281916" y="37934"/>
                </a:lnTo>
                <a:lnTo>
                  <a:pt x="283723" y="32876"/>
                </a:lnTo>
                <a:lnTo>
                  <a:pt x="285340" y="27818"/>
                </a:lnTo>
                <a:lnTo>
                  <a:pt x="286957" y="23683"/>
                </a:lnTo>
                <a:lnTo>
                  <a:pt x="288859" y="19547"/>
                </a:lnTo>
                <a:lnTo>
                  <a:pt x="291427" y="16096"/>
                </a:lnTo>
                <a:lnTo>
                  <a:pt x="293044" y="12644"/>
                </a:lnTo>
                <a:lnTo>
                  <a:pt x="294661" y="10115"/>
                </a:lnTo>
                <a:lnTo>
                  <a:pt x="297134" y="7586"/>
                </a:lnTo>
                <a:lnTo>
                  <a:pt x="298751" y="5057"/>
                </a:lnTo>
                <a:lnTo>
                  <a:pt x="300653" y="3451"/>
                </a:lnTo>
                <a:lnTo>
                  <a:pt x="303221" y="1844"/>
                </a:lnTo>
                <a:lnTo>
                  <a:pt x="304838" y="922"/>
                </a:lnTo>
                <a:lnTo>
                  <a:pt x="307311" y="922"/>
                </a:lnTo>
                <a:lnTo>
                  <a:pt x="308928" y="0"/>
                </a:lnTo>
                <a:lnTo>
                  <a:pt x="310545" y="922"/>
                </a:lnTo>
                <a:lnTo>
                  <a:pt x="313113" y="922"/>
                </a:lnTo>
                <a:lnTo>
                  <a:pt x="315015" y="1844"/>
                </a:lnTo>
                <a:lnTo>
                  <a:pt x="317488" y="3451"/>
                </a:lnTo>
                <a:lnTo>
                  <a:pt x="319105" y="5058"/>
                </a:lnTo>
                <a:lnTo>
                  <a:pt x="321673" y="7586"/>
                </a:lnTo>
                <a:lnTo>
                  <a:pt x="323290" y="10115"/>
                </a:lnTo>
                <a:lnTo>
                  <a:pt x="324907" y="13567"/>
                </a:lnTo>
                <a:lnTo>
                  <a:pt x="327475" y="17018"/>
                </a:lnTo>
                <a:lnTo>
                  <a:pt x="329377" y="20231"/>
                </a:lnTo>
                <a:lnTo>
                  <a:pt x="330994" y="24605"/>
                </a:lnTo>
                <a:lnTo>
                  <a:pt x="332611" y="29663"/>
                </a:lnTo>
                <a:lnTo>
                  <a:pt x="334418" y="34721"/>
                </a:lnTo>
                <a:lnTo>
                  <a:pt x="336986" y="42308"/>
                </a:lnTo>
                <a:lnTo>
                  <a:pt x="339269" y="50579"/>
                </a:lnTo>
                <a:lnTo>
                  <a:pt x="341171" y="59089"/>
                </a:lnTo>
                <a:lnTo>
                  <a:pt x="343644" y="69205"/>
                </a:lnTo>
                <a:lnTo>
                  <a:pt x="344405" y="76098"/>
                </a:lnTo>
                <a:lnTo>
                  <a:pt x="346212" y="82772"/>
                </a:lnTo>
                <a:lnTo>
                  <a:pt x="347829" y="88743"/>
                </a:lnTo>
                <a:lnTo>
                  <a:pt x="348780" y="94495"/>
                </a:lnTo>
                <a:lnTo>
                  <a:pt x="350397" y="99553"/>
                </a:lnTo>
                <a:lnTo>
                  <a:pt x="352014" y="104611"/>
                </a:lnTo>
                <a:lnTo>
                  <a:pt x="353822" y="109669"/>
                </a:lnTo>
                <a:lnTo>
                  <a:pt x="356199" y="114042"/>
                </a:lnTo>
                <a:lnTo>
                  <a:pt x="358006" y="118178"/>
                </a:lnTo>
                <a:lnTo>
                  <a:pt x="359623" y="121629"/>
                </a:lnTo>
                <a:lnTo>
                  <a:pt x="361240" y="124842"/>
                </a:lnTo>
                <a:lnTo>
                  <a:pt x="363808" y="128294"/>
                </a:lnTo>
                <a:lnTo>
                  <a:pt x="365616" y="130823"/>
                </a:lnTo>
                <a:lnTo>
                  <a:pt x="367328" y="132429"/>
                </a:lnTo>
                <a:lnTo>
                  <a:pt x="369801" y="134274"/>
                </a:lnTo>
                <a:lnTo>
                  <a:pt x="371417" y="135881"/>
                </a:lnTo>
                <a:lnTo>
                  <a:pt x="373034" y="136803"/>
                </a:lnTo>
                <a:lnTo>
                  <a:pt x="375602" y="137487"/>
                </a:lnTo>
                <a:lnTo>
                  <a:pt x="377505" y="137487"/>
                </a:lnTo>
                <a:lnTo>
                  <a:pt x="379978" y="137487"/>
                </a:lnTo>
                <a:lnTo>
                  <a:pt x="381595" y="136803"/>
                </a:lnTo>
                <a:lnTo>
                  <a:pt x="384163" y="135881"/>
                </a:lnTo>
                <a:lnTo>
                  <a:pt x="385780" y="134274"/>
                </a:lnTo>
                <a:lnTo>
                  <a:pt x="387397" y="132429"/>
                </a:lnTo>
                <a:lnTo>
                  <a:pt x="389965" y="129900"/>
                </a:lnTo>
                <a:lnTo>
                  <a:pt x="391772" y="127371"/>
                </a:lnTo>
                <a:lnTo>
                  <a:pt x="394340" y="124842"/>
                </a:lnTo>
                <a:lnTo>
                  <a:pt x="395957" y="121629"/>
                </a:lnTo>
                <a:lnTo>
                  <a:pt x="397574" y="117256"/>
                </a:lnTo>
                <a:lnTo>
                  <a:pt x="399476" y="113120"/>
                </a:lnTo>
                <a:lnTo>
                  <a:pt x="401093" y="108062"/>
                </a:lnTo>
                <a:lnTo>
                  <a:pt x="403566" y="103004"/>
                </a:lnTo>
                <a:lnTo>
                  <a:pt x="405278" y="95417"/>
                </a:lnTo>
                <a:lnTo>
                  <a:pt x="407751" y="86908"/>
                </a:lnTo>
                <a:lnTo>
                  <a:pt x="410319" y="78627"/>
                </a:lnTo>
                <a:lnTo>
                  <a:pt x="411936" y="69205"/>
                </a:lnTo>
              </a:path>
              <a:path w="1441450" h="137794">
                <a:moveTo>
                  <a:pt x="0" y="69205"/>
                </a:moveTo>
                <a:lnTo>
                  <a:pt x="137724" y="69205"/>
                </a:lnTo>
              </a:path>
              <a:path w="1441450" h="137794">
                <a:moveTo>
                  <a:pt x="411936" y="69205"/>
                </a:moveTo>
                <a:lnTo>
                  <a:pt x="548709" y="69205"/>
                </a:lnTo>
              </a:path>
              <a:path w="1441450" h="137794">
                <a:moveTo>
                  <a:pt x="549660" y="69205"/>
                </a:moveTo>
                <a:lnTo>
                  <a:pt x="1441253" y="6920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5098669" y="450127"/>
            <a:ext cx="791845" cy="1749425"/>
            <a:chOff x="5098669" y="450127"/>
            <a:chExt cx="791845" cy="1749425"/>
          </a:xfrm>
        </p:grpSpPr>
        <p:sp>
          <p:nvSpPr>
            <p:cNvPr id="23" name="object 23"/>
            <p:cNvSpPr/>
            <p:nvPr/>
          </p:nvSpPr>
          <p:spPr>
            <a:xfrm>
              <a:off x="5340370" y="450127"/>
              <a:ext cx="274955" cy="1233805"/>
            </a:xfrm>
            <a:custGeom>
              <a:avLst/>
              <a:gdLst/>
              <a:ahLst/>
              <a:cxnLst/>
              <a:rect l="l" t="t" r="r" b="b"/>
              <a:pathLst>
                <a:path w="274954" h="1233805">
                  <a:moveTo>
                    <a:pt x="91166" y="1233455"/>
                  </a:moveTo>
                  <a:lnTo>
                    <a:pt x="182341" y="1233455"/>
                  </a:lnTo>
                </a:path>
                <a:path w="274954" h="1233805">
                  <a:moveTo>
                    <a:pt x="45587" y="1187933"/>
                  </a:moveTo>
                  <a:lnTo>
                    <a:pt x="228852" y="1187933"/>
                  </a:lnTo>
                </a:path>
                <a:path w="274954" h="1233805">
                  <a:moveTo>
                    <a:pt x="0" y="1142411"/>
                  </a:moveTo>
                  <a:lnTo>
                    <a:pt x="274440" y="1142411"/>
                  </a:lnTo>
                </a:path>
                <a:path w="274954" h="1233805">
                  <a:moveTo>
                    <a:pt x="136754" y="685585"/>
                  </a:moveTo>
                  <a:lnTo>
                    <a:pt x="136754" y="1142411"/>
                  </a:lnTo>
                </a:path>
                <a:path w="274954" h="1233805">
                  <a:moveTo>
                    <a:pt x="136754" y="685585"/>
                  </a:moveTo>
                  <a:lnTo>
                    <a:pt x="13675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0696" y="706127"/>
              <a:ext cx="173787" cy="17358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67869" y="1067449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5">
                  <a:moveTo>
                    <a:pt x="0" y="0"/>
                  </a:moveTo>
                  <a:lnTo>
                    <a:pt x="421343" y="4207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8831" y="1219532"/>
              <a:ext cx="174024" cy="17444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099942" y="1067449"/>
              <a:ext cx="389255" cy="1130935"/>
            </a:xfrm>
            <a:custGeom>
              <a:avLst/>
              <a:gdLst/>
              <a:ahLst/>
              <a:cxnLst/>
              <a:rect l="l" t="t" r="r" b="b"/>
              <a:pathLst>
                <a:path w="389254" h="1130935">
                  <a:moveTo>
                    <a:pt x="388985" y="0"/>
                  </a:moveTo>
                  <a:lnTo>
                    <a:pt x="0" y="388476"/>
                  </a:lnTo>
                  <a:lnTo>
                    <a:pt x="0" y="113066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1639" y="1219532"/>
              <a:ext cx="173787" cy="174440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6815332" y="1478078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63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840231" y="3813028"/>
            <a:ext cx="1353185" cy="128270"/>
            <a:chOff x="840231" y="3813028"/>
            <a:chExt cx="1353185" cy="128270"/>
          </a:xfrm>
        </p:grpSpPr>
        <p:sp>
          <p:nvSpPr>
            <p:cNvPr id="31" name="object 31"/>
            <p:cNvSpPr/>
            <p:nvPr/>
          </p:nvSpPr>
          <p:spPr>
            <a:xfrm>
              <a:off x="840231" y="3876850"/>
              <a:ext cx="1038860" cy="0"/>
            </a:xfrm>
            <a:custGeom>
              <a:avLst/>
              <a:gdLst/>
              <a:ahLst/>
              <a:cxnLst/>
              <a:rect l="l" t="t" r="r" b="b"/>
              <a:pathLst>
                <a:path w="1038860">
                  <a:moveTo>
                    <a:pt x="0" y="0"/>
                  </a:moveTo>
                  <a:lnTo>
                    <a:pt x="1038547" y="0"/>
                  </a:lnTo>
                </a:path>
              </a:pathLst>
            </a:custGeom>
            <a:ln w="68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78779" y="3814319"/>
              <a:ext cx="313055" cy="125095"/>
            </a:xfrm>
            <a:custGeom>
              <a:avLst/>
              <a:gdLst/>
              <a:ahLst/>
              <a:cxnLst/>
              <a:rect l="l" t="t" r="r" b="b"/>
              <a:pathLst>
                <a:path w="313055" h="125095">
                  <a:moveTo>
                    <a:pt x="0" y="62531"/>
                  </a:moveTo>
                  <a:lnTo>
                    <a:pt x="25877" y="0"/>
                  </a:lnTo>
                  <a:lnTo>
                    <a:pt x="78019" y="125062"/>
                  </a:lnTo>
                  <a:lnTo>
                    <a:pt x="130450" y="0"/>
                  </a:lnTo>
                  <a:lnTo>
                    <a:pt x="182592" y="125062"/>
                  </a:lnTo>
                  <a:lnTo>
                    <a:pt x="234927" y="0"/>
                  </a:lnTo>
                  <a:lnTo>
                    <a:pt x="287069" y="125062"/>
                  </a:lnTo>
                  <a:lnTo>
                    <a:pt x="312947" y="625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2191726" y="3746673"/>
            <a:ext cx="592455" cy="130175"/>
          </a:xfrm>
          <a:custGeom>
            <a:avLst/>
            <a:gdLst/>
            <a:ahLst/>
            <a:cxnLst/>
            <a:rect l="l" t="t" r="r" b="b"/>
            <a:pathLst>
              <a:path w="592455" h="130175">
                <a:moveTo>
                  <a:pt x="244293" y="42942"/>
                </a:moveTo>
                <a:lnTo>
                  <a:pt x="244293" y="38503"/>
                </a:lnTo>
                <a:lnTo>
                  <a:pt x="244293" y="35222"/>
                </a:lnTo>
                <a:lnTo>
                  <a:pt x="245066" y="30783"/>
                </a:lnTo>
                <a:lnTo>
                  <a:pt x="258874" y="10228"/>
                </a:lnTo>
                <a:lnTo>
                  <a:pt x="261481" y="7719"/>
                </a:lnTo>
                <a:lnTo>
                  <a:pt x="265729" y="5114"/>
                </a:lnTo>
                <a:lnTo>
                  <a:pt x="269012" y="3473"/>
                </a:lnTo>
                <a:lnTo>
                  <a:pt x="272488" y="1833"/>
                </a:lnTo>
                <a:lnTo>
                  <a:pt x="276737" y="964"/>
                </a:lnTo>
                <a:lnTo>
                  <a:pt x="281179" y="0"/>
                </a:lnTo>
                <a:lnTo>
                  <a:pt x="286103" y="0"/>
                </a:lnTo>
                <a:lnTo>
                  <a:pt x="290641" y="0"/>
                </a:lnTo>
                <a:lnTo>
                  <a:pt x="294794" y="0"/>
                </a:lnTo>
                <a:lnTo>
                  <a:pt x="299042" y="964"/>
                </a:lnTo>
                <a:lnTo>
                  <a:pt x="302615" y="2605"/>
                </a:lnTo>
                <a:lnTo>
                  <a:pt x="306767" y="4438"/>
                </a:lnTo>
                <a:lnTo>
                  <a:pt x="310339" y="6079"/>
                </a:lnTo>
                <a:lnTo>
                  <a:pt x="313622" y="8588"/>
                </a:lnTo>
                <a:lnTo>
                  <a:pt x="317099" y="11193"/>
                </a:lnTo>
                <a:lnTo>
                  <a:pt x="319706" y="13799"/>
                </a:lnTo>
                <a:lnTo>
                  <a:pt x="322313" y="16308"/>
                </a:lnTo>
                <a:lnTo>
                  <a:pt x="324920" y="19782"/>
                </a:lnTo>
                <a:lnTo>
                  <a:pt x="326561" y="24028"/>
                </a:lnTo>
                <a:lnTo>
                  <a:pt x="328203" y="27502"/>
                </a:lnTo>
                <a:lnTo>
                  <a:pt x="329844" y="31748"/>
                </a:lnTo>
                <a:lnTo>
                  <a:pt x="330810" y="35222"/>
                </a:lnTo>
                <a:lnTo>
                  <a:pt x="330810" y="39468"/>
                </a:lnTo>
                <a:lnTo>
                  <a:pt x="330810" y="42942"/>
                </a:lnTo>
                <a:lnTo>
                  <a:pt x="330810" y="38503"/>
                </a:lnTo>
                <a:lnTo>
                  <a:pt x="331679" y="35222"/>
                </a:lnTo>
                <a:lnTo>
                  <a:pt x="332451" y="30783"/>
                </a:lnTo>
                <a:lnTo>
                  <a:pt x="333320" y="26633"/>
                </a:lnTo>
                <a:lnTo>
                  <a:pt x="334962" y="23063"/>
                </a:lnTo>
                <a:lnTo>
                  <a:pt x="337569" y="19782"/>
                </a:lnTo>
                <a:lnTo>
                  <a:pt x="340176" y="16308"/>
                </a:lnTo>
                <a:lnTo>
                  <a:pt x="342783" y="12834"/>
                </a:lnTo>
                <a:lnTo>
                  <a:pt x="345294" y="10228"/>
                </a:lnTo>
                <a:lnTo>
                  <a:pt x="348866" y="7719"/>
                </a:lnTo>
                <a:lnTo>
                  <a:pt x="352149" y="5114"/>
                </a:lnTo>
                <a:lnTo>
                  <a:pt x="355626" y="3473"/>
                </a:lnTo>
                <a:lnTo>
                  <a:pt x="359874" y="1833"/>
                </a:lnTo>
                <a:lnTo>
                  <a:pt x="364123" y="964"/>
                </a:lnTo>
                <a:lnTo>
                  <a:pt x="368564" y="0"/>
                </a:lnTo>
                <a:lnTo>
                  <a:pt x="372813" y="0"/>
                </a:lnTo>
                <a:lnTo>
                  <a:pt x="377062" y="0"/>
                </a:lnTo>
                <a:lnTo>
                  <a:pt x="381310" y="0"/>
                </a:lnTo>
                <a:lnTo>
                  <a:pt x="401008" y="8588"/>
                </a:lnTo>
                <a:lnTo>
                  <a:pt x="404581" y="11193"/>
                </a:lnTo>
                <a:lnTo>
                  <a:pt x="407091" y="13799"/>
                </a:lnTo>
                <a:lnTo>
                  <a:pt x="409698" y="16308"/>
                </a:lnTo>
                <a:lnTo>
                  <a:pt x="412306" y="19782"/>
                </a:lnTo>
                <a:lnTo>
                  <a:pt x="413947" y="24028"/>
                </a:lnTo>
                <a:lnTo>
                  <a:pt x="415589" y="27502"/>
                </a:lnTo>
                <a:lnTo>
                  <a:pt x="416554" y="31748"/>
                </a:lnTo>
                <a:lnTo>
                  <a:pt x="417423" y="35222"/>
                </a:lnTo>
                <a:lnTo>
                  <a:pt x="418196" y="39468"/>
                </a:lnTo>
                <a:lnTo>
                  <a:pt x="418196" y="42942"/>
                </a:lnTo>
                <a:lnTo>
                  <a:pt x="418196" y="38503"/>
                </a:lnTo>
                <a:lnTo>
                  <a:pt x="419065" y="35222"/>
                </a:lnTo>
                <a:lnTo>
                  <a:pt x="420030" y="30783"/>
                </a:lnTo>
                <a:lnTo>
                  <a:pt x="420706" y="26633"/>
                </a:lnTo>
                <a:lnTo>
                  <a:pt x="422637" y="23063"/>
                </a:lnTo>
                <a:lnTo>
                  <a:pt x="424279" y="19782"/>
                </a:lnTo>
                <a:lnTo>
                  <a:pt x="426886" y="16308"/>
                </a:lnTo>
                <a:lnTo>
                  <a:pt x="429396" y="12834"/>
                </a:lnTo>
                <a:lnTo>
                  <a:pt x="432679" y="10228"/>
                </a:lnTo>
                <a:lnTo>
                  <a:pt x="436252" y="7719"/>
                </a:lnTo>
                <a:lnTo>
                  <a:pt x="439535" y="5114"/>
                </a:lnTo>
                <a:lnTo>
                  <a:pt x="443108" y="3473"/>
                </a:lnTo>
                <a:lnTo>
                  <a:pt x="447260" y="1833"/>
                </a:lnTo>
                <a:lnTo>
                  <a:pt x="450833" y="964"/>
                </a:lnTo>
                <a:lnTo>
                  <a:pt x="455081" y="0"/>
                </a:lnTo>
                <a:lnTo>
                  <a:pt x="460199" y="0"/>
                </a:lnTo>
                <a:lnTo>
                  <a:pt x="480862" y="4438"/>
                </a:lnTo>
                <a:lnTo>
                  <a:pt x="484145" y="6079"/>
                </a:lnTo>
                <a:lnTo>
                  <a:pt x="487718" y="8588"/>
                </a:lnTo>
                <a:lnTo>
                  <a:pt x="491001" y="11193"/>
                </a:lnTo>
                <a:lnTo>
                  <a:pt x="494477" y="13799"/>
                </a:lnTo>
                <a:lnTo>
                  <a:pt x="497084" y="16308"/>
                </a:lnTo>
                <a:lnTo>
                  <a:pt x="498726" y="19782"/>
                </a:lnTo>
                <a:lnTo>
                  <a:pt x="501333" y="24028"/>
                </a:lnTo>
                <a:lnTo>
                  <a:pt x="502974" y="27502"/>
                </a:lnTo>
                <a:lnTo>
                  <a:pt x="503940" y="31748"/>
                </a:lnTo>
                <a:lnTo>
                  <a:pt x="504809" y="35222"/>
                </a:lnTo>
                <a:lnTo>
                  <a:pt x="505581" y="39468"/>
                </a:lnTo>
                <a:lnTo>
                  <a:pt x="505581" y="42942"/>
                </a:lnTo>
                <a:lnTo>
                  <a:pt x="505581" y="38503"/>
                </a:lnTo>
                <a:lnTo>
                  <a:pt x="505581" y="35222"/>
                </a:lnTo>
                <a:lnTo>
                  <a:pt x="506450" y="30783"/>
                </a:lnTo>
                <a:lnTo>
                  <a:pt x="508092" y="26633"/>
                </a:lnTo>
                <a:lnTo>
                  <a:pt x="510023" y="23063"/>
                </a:lnTo>
                <a:lnTo>
                  <a:pt x="511665" y="19782"/>
                </a:lnTo>
                <a:lnTo>
                  <a:pt x="514272" y="16308"/>
                </a:lnTo>
                <a:lnTo>
                  <a:pt x="516782" y="12834"/>
                </a:lnTo>
                <a:lnTo>
                  <a:pt x="519389" y="10228"/>
                </a:lnTo>
                <a:lnTo>
                  <a:pt x="522672" y="7719"/>
                </a:lnTo>
                <a:lnTo>
                  <a:pt x="526245" y="5114"/>
                </a:lnTo>
                <a:lnTo>
                  <a:pt x="530494" y="3473"/>
                </a:lnTo>
                <a:lnTo>
                  <a:pt x="533970" y="1833"/>
                </a:lnTo>
                <a:lnTo>
                  <a:pt x="538218" y="964"/>
                </a:lnTo>
                <a:lnTo>
                  <a:pt x="542467" y="0"/>
                </a:lnTo>
                <a:lnTo>
                  <a:pt x="546909" y="0"/>
                </a:lnTo>
                <a:lnTo>
                  <a:pt x="551157" y="0"/>
                </a:lnTo>
                <a:lnTo>
                  <a:pt x="556275" y="0"/>
                </a:lnTo>
                <a:lnTo>
                  <a:pt x="559558" y="964"/>
                </a:lnTo>
                <a:lnTo>
                  <a:pt x="580994" y="13799"/>
                </a:lnTo>
                <a:lnTo>
                  <a:pt x="583504" y="16308"/>
                </a:lnTo>
                <a:lnTo>
                  <a:pt x="586111" y="19782"/>
                </a:lnTo>
                <a:lnTo>
                  <a:pt x="588043" y="24028"/>
                </a:lnTo>
                <a:lnTo>
                  <a:pt x="589684" y="27502"/>
                </a:lnTo>
                <a:lnTo>
                  <a:pt x="591326" y="31748"/>
                </a:lnTo>
                <a:lnTo>
                  <a:pt x="592195" y="35222"/>
                </a:lnTo>
                <a:lnTo>
                  <a:pt x="592195" y="39468"/>
                </a:lnTo>
                <a:lnTo>
                  <a:pt x="592195" y="42942"/>
                </a:lnTo>
              </a:path>
              <a:path w="592455" h="130175">
                <a:moveTo>
                  <a:pt x="244293" y="42942"/>
                </a:moveTo>
                <a:lnTo>
                  <a:pt x="244293" y="130177"/>
                </a:lnTo>
              </a:path>
              <a:path w="592455" h="130175">
                <a:moveTo>
                  <a:pt x="592195" y="42942"/>
                </a:moveTo>
                <a:lnTo>
                  <a:pt x="592195" y="130177"/>
                </a:lnTo>
              </a:path>
              <a:path w="592455" h="130175">
                <a:moveTo>
                  <a:pt x="0" y="130177"/>
                </a:moveTo>
                <a:lnTo>
                  <a:pt x="244293" y="13017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783921" y="3807564"/>
            <a:ext cx="1463675" cy="139065"/>
          </a:xfrm>
          <a:custGeom>
            <a:avLst/>
            <a:gdLst/>
            <a:ahLst/>
            <a:cxnLst/>
            <a:rect l="l" t="t" r="r" b="b"/>
            <a:pathLst>
              <a:path w="1463675" h="139064">
                <a:moveTo>
                  <a:pt x="139817" y="69286"/>
                </a:moveTo>
                <a:lnTo>
                  <a:pt x="140493" y="62531"/>
                </a:lnTo>
                <a:lnTo>
                  <a:pt x="142134" y="55583"/>
                </a:lnTo>
                <a:lnTo>
                  <a:pt x="144065" y="49697"/>
                </a:lnTo>
                <a:lnTo>
                  <a:pt x="145707" y="43617"/>
                </a:lnTo>
                <a:lnTo>
                  <a:pt x="147348" y="37538"/>
                </a:lnTo>
                <a:lnTo>
                  <a:pt x="149183" y="32423"/>
                </a:lnTo>
                <a:lnTo>
                  <a:pt x="150824" y="27309"/>
                </a:lnTo>
                <a:lnTo>
                  <a:pt x="152466" y="23063"/>
                </a:lnTo>
                <a:lnTo>
                  <a:pt x="154397" y="19589"/>
                </a:lnTo>
                <a:lnTo>
                  <a:pt x="156039" y="15439"/>
                </a:lnTo>
                <a:lnTo>
                  <a:pt x="157680" y="11869"/>
                </a:lnTo>
                <a:lnTo>
                  <a:pt x="160287" y="9360"/>
                </a:lnTo>
                <a:lnTo>
                  <a:pt x="161929" y="6754"/>
                </a:lnTo>
                <a:lnTo>
                  <a:pt x="163763" y="4245"/>
                </a:lnTo>
                <a:lnTo>
                  <a:pt x="166370" y="2605"/>
                </a:lnTo>
                <a:lnTo>
                  <a:pt x="168012" y="1640"/>
                </a:lnTo>
                <a:lnTo>
                  <a:pt x="170619" y="675"/>
                </a:lnTo>
                <a:lnTo>
                  <a:pt x="172260" y="0"/>
                </a:lnTo>
                <a:lnTo>
                  <a:pt x="194565" y="20554"/>
                </a:lnTo>
                <a:lnTo>
                  <a:pt x="196207" y="24703"/>
                </a:lnTo>
                <a:lnTo>
                  <a:pt x="198814" y="29142"/>
                </a:lnTo>
                <a:lnTo>
                  <a:pt x="200649" y="34353"/>
                </a:lnTo>
                <a:lnTo>
                  <a:pt x="203256" y="41977"/>
                </a:lnTo>
                <a:lnTo>
                  <a:pt x="204897" y="50372"/>
                </a:lnTo>
                <a:lnTo>
                  <a:pt x="207504" y="60022"/>
                </a:lnTo>
                <a:lnTo>
                  <a:pt x="209146" y="69286"/>
                </a:lnTo>
                <a:lnTo>
                  <a:pt x="210787" y="76041"/>
                </a:lnTo>
                <a:lnTo>
                  <a:pt x="211753" y="83085"/>
                </a:lnTo>
                <a:lnTo>
                  <a:pt x="213394" y="88875"/>
                </a:lnTo>
                <a:lnTo>
                  <a:pt x="215229" y="94955"/>
                </a:lnTo>
                <a:lnTo>
                  <a:pt x="216871" y="101034"/>
                </a:lnTo>
                <a:lnTo>
                  <a:pt x="218512" y="106149"/>
                </a:lnTo>
                <a:lnTo>
                  <a:pt x="220154" y="110395"/>
                </a:lnTo>
                <a:lnTo>
                  <a:pt x="222085" y="115509"/>
                </a:lnTo>
                <a:lnTo>
                  <a:pt x="223726" y="118983"/>
                </a:lnTo>
                <a:lnTo>
                  <a:pt x="225368" y="123229"/>
                </a:lnTo>
                <a:lnTo>
                  <a:pt x="227878" y="126703"/>
                </a:lnTo>
                <a:lnTo>
                  <a:pt x="229809" y="129308"/>
                </a:lnTo>
                <a:lnTo>
                  <a:pt x="231451" y="131817"/>
                </a:lnTo>
                <a:lnTo>
                  <a:pt x="234058" y="134423"/>
                </a:lnTo>
                <a:lnTo>
                  <a:pt x="235700" y="136063"/>
                </a:lnTo>
                <a:lnTo>
                  <a:pt x="237341" y="137028"/>
                </a:lnTo>
                <a:lnTo>
                  <a:pt x="239852" y="137704"/>
                </a:lnTo>
                <a:lnTo>
                  <a:pt x="241783" y="138669"/>
                </a:lnTo>
                <a:lnTo>
                  <a:pt x="244390" y="138669"/>
                </a:lnTo>
                <a:lnTo>
                  <a:pt x="246031" y="138669"/>
                </a:lnTo>
                <a:lnTo>
                  <a:pt x="248542" y="137704"/>
                </a:lnTo>
                <a:lnTo>
                  <a:pt x="250280" y="137028"/>
                </a:lnTo>
                <a:lnTo>
                  <a:pt x="251921" y="135098"/>
                </a:lnTo>
                <a:lnTo>
                  <a:pt x="254432" y="133458"/>
                </a:lnTo>
                <a:lnTo>
                  <a:pt x="264088" y="118114"/>
                </a:lnTo>
                <a:lnTo>
                  <a:pt x="266405" y="113869"/>
                </a:lnTo>
                <a:lnTo>
                  <a:pt x="268336" y="109430"/>
                </a:lnTo>
                <a:lnTo>
                  <a:pt x="269978" y="104315"/>
                </a:lnTo>
                <a:lnTo>
                  <a:pt x="272585" y="96595"/>
                </a:lnTo>
                <a:lnTo>
                  <a:pt x="275096" y="88200"/>
                </a:lnTo>
                <a:lnTo>
                  <a:pt x="276737" y="78646"/>
                </a:lnTo>
                <a:lnTo>
                  <a:pt x="278668" y="69286"/>
                </a:lnTo>
                <a:lnTo>
                  <a:pt x="280310" y="62531"/>
                </a:lnTo>
                <a:lnTo>
                  <a:pt x="281951" y="55583"/>
                </a:lnTo>
                <a:lnTo>
                  <a:pt x="282917" y="49697"/>
                </a:lnTo>
                <a:lnTo>
                  <a:pt x="284558" y="43617"/>
                </a:lnTo>
                <a:lnTo>
                  <a:pt x="286200" y="37538"/>
                </a:lnTo>
                <a:lnTo>
                  <a:pt x="288034" y="32423"/>
                </a:lnTo>
                <a:lnTo>
                  <a:pt x="289676" y="27309"/>
                </a:lnTo>
                <a:lnTo>
                  <a:pt x="291317" y="23063"/>
                </a:lnTo>
                <a:lnTo>
                  <a:pt x="293249" y="19589"/>
                </a:lnTo>
                <a:lnTo>
                  <a:pt x="295856" y="15439"/>
                </a:lnTo>
                <a:lnTo>
                  <a:pt x="297497" y="11869"/>
                </a:lnTo>
                <a:lnTo>
                  <a:pt x="299139" y="9360"/>
                </a:lnTo>
                <a:lnTo>
                  <a:pt x="301649" y="6754"/>
                </a:lnTo>
                <a:lnTo>
                  <a:pt x="303291" y="4245"/>
                </a:lnTo>
                <a:lnTo>
                  <a:pt x="305222" y="2605"/>
                </a:lnTo>
                <a:lnTo>
                  <a:pt x="307829" y="1640"/>
                </a:lnTo>
                <a:lnTo>
                  <a:pt x="309470" y="675"/>
                </a:lnTo>
                <a:lnTo>
                  <a:pt x="311981" y="0"/>
                </a:lnTo>
                <a:lnTo>
                  <a:pt x="313622" y="0"/>
                </a:lnTo>
                <a:lnTo>
                  <a:pt x="315264" y="0"/>
                </a:lnTo>
                <a:lnTo>
                  <a:pt x="317871" y="675"/>
                </a:lnTo>
                <a:lnTo>
                  <a:pt x="319802" y="1640"/>
                </a:lnTo>
                <a:lnTo>
                  <a:pt x="322313" y="2605"/>
                </a:lnTo>
                <a:lnTo>
                  <a:pt x="323954" y="5114"/>
                </a:lnTo>
                <a:lnTo>
                  <a:pt x="326561" y="6754"/>
                </a:lnTo>
                <a:lnTo>
                  <a:pt x="328203" y="9360"/>
                </a:lnTo>
                <a:lnTo>
                  <a:pt x="329844" y="12834"/>
                </a:lnTo>
                <a:lnTo>
                  <a:pt x="332451" y="16115"/>
                </a:lnTo>
                <a:lnTo>
                  <a:pt x="334383" y="20554"/>
                </a:lnTo>
                <a:lnTo>
                  <a:pt x="346356" y="60022"/>
                </a:lnTo>
                <a:lnTo>
                  <a:pt x="348866" y="69286"/>
                </a:lnTo>
                <a:lnTo>
                  <a:pt x="349639" y="76041"/>
                </a:lnTo>
                <a:lnTo>
                  <a:pt x="351474" y="83085"/>
                </a:lnTo>
                <a:lnTo>
                  <a:pt x="353115" y="88875"/>
                </a:lnTo>
                <a:lnTo>
                  <a:pt x="354081" y="94955"/>
                </a:lnTo>
                <a:lnTo>
                  <a:pt x="363447" y="118983"/>
                </a:lnTo>
                <a:lnTo>
                  <a:pt x="365088" y="123229"/>
                </a:lnTo>
                <a:lnTo>
                  <a:pt x="366730" y="126703"/>
                </a:lnTo>
                <a:lnTo>
                  <a:pt x="369337" y="129308"/>
                </a:lnTo>
                <a:lnTo>
                  <a:pt x="371172" y="131817"/>
                </a:lnTo>
                <a:lnTo>
                  <a:pt x="385752" y="138669"/>
                </a:lnTo>
                <a:lnTo>
                  <a:pt x="387393" y="137704"/>
                </a:lnTo>
                <a:lnTo>
                  <a:pt x="390000" y="137028"/>
                </a:lnTo>
                <a:lnTo>
                  <a:pt x="391642" y="135098"/>
                </a:lnTo>
                <a:lnTo>
                  <a:pt x="393283" y="133458"/>
                </a:lnTo>
                <a:lnTo>
                  <a:pt x="395891" y="131817"/>
                </a:lnTo>
                <a:lnTo>
                  <a:pt x="397725" y="129308"/>
                </a:lnTo>
                <a:lnTo>
                  <a:pt x="400332" y="125834"/>
                </a:lnTo>
                <a:lnTo>
                  <a:pt x="401974" y="122264"/>
                </a:lnTo>
                <a:lnTo>
                  <a:pt x="403615" y="118114"/>
                </a:lnTo>
                <a:lnTo>
                  <a:pt x="405546" y="113869"/>
                </a:lnTo>
                <a:lnTo>
                  <a:pt x="407188" y="109430"/>
                </a:lnTo>
                <a:lnTo>
                  <a:pt x="409698" y="104315"/>
                </a:lnTo>
                <a:lnTo>
                  <a:pt x="411437" y="96595"/>
                </a:lnTo>
                <a:lnTo>
                  <a:pt x="413947" y="88200"/>
                </a:lnTo>
                <a:lnTo>
                  <a:pt x="416554" y="78646"/>
                </a:lnTo>
                <a:lnTo>
                  <a:pt x="418196" y="69286"/>
                </a:lnTo>
              </a:path>
              <a:path w="1463675" h="139064">
                <a:moveTo>
                  <a:pt x="0" y="69286"/>
                </a:moveTo>
                <a:lnTo>
                  <a:pt x="139817" y="69286"/>
                </a:lnTo>
              </a:path>
              <a:path w="1463675" h="139064">
                <a:moveTo>
                  <a:pt x="418196" y="69286"/>
                </a:moveTo>
                <a:lnTo>
                  <a:pt x="557047" y="69286"/>
                </a:lnTo>
              </a:path>
              <a:path w="1463675" h="139064">
                <a:moveTo>
                  <a:pt x="558013" y="69286"/>
                </a:moveTo>
                <a:lnTo>
                  <a:pt x="1463155" y="692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03319" y="4963615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09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833182" y="4450598"/>
            <a:ext cx="1360170" cy="128270"/>
            <a:chOff x="833182" y="4450598"/>
            <a:chExt cx="1360170" cy="128270"/>
          </a:xfrm>
        </p:grpSpPr>
        <p:sp>
          <p:nvSpPr>
            <p:cNvPr id="37" name="object 37"/>
            <p:cNvSpPr/>
            <p:nvPr/>
          </p:nvSpPr>
          <p:spPr>
            <a:xfrm>
              <a:off x="833182" y="4514420"/>
              <a:ext cx="1045844" cy="0"/>
            </a:xfrm>
            <a:custGeom>
              <a:avLst/>
              <a:gdLst/>
              <a:ahLst/>
              <a:cxnLst/>
              <a:rect l="l" t="t" r="r" b="b"/>
              <a:pathLst>
                <a:path w="1045844">
                  <a:moveTo>
                    <a:pt x="0" y="0"/>
                  </a:moveTo>
                  <a:lnTo>
                    <a:pt x="1045596" y="0"/>
                  </a:lnTo>
                </a:path>
              </a:pathLst>
            </a:custGeom>
            <a:ln w="68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78779" y="4451889"/>
              <a:ext cx="313055" cy="125095"/>
            </a:xfrm>
            <a:custGeom>
              <a:avLst/>
              <a:gdLst/>
              <a:ahLst/>
              <a:cxnLst/>
              <a:rect l="l" t="t" r="r" b="b"/>
              <a:pathLst>
                <a:path w="313055" h="125095">
                  <a:moveTo>
                    <a:pt x="0" y="62531"/>
                  </a:moveTo>
                  <a:lnTo>
                    <a:pt x="25877" y="0"/>
                  </a:lnTo>
                  <a:lnTo>
                    <a:pt x="78019" y="125062"/>
                  </a:lnTo>
                  <a:lnTo>
                    <a:pt x="130450" y="0"/>
                  </a:lnTo>
                  <a:lnTo>
                    <a:pt x="182592" y="125062"/>
                  </a:lnTo>
                  <a:lnTo>
                    <a:pt x="234927" y="0"/>
                  </a:lnTo>
                  <a:lnTo>
                    <a:pt x="287069" y="125062"/>
                  </a:lnTo>
                  <a:lnTo>
                    <a:pt x="312947" y="625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2191726" y="4368128"/>
            <a:ext cx="2055495" cy="146685"/>
          </a:xfrm>
          <a:custGeom>
            <a:avLst/>
            <a:gdLst/>
            <a:ahLst/>
            <a:cxnLst/>
            <a:rect l="l" t="t" r="r" b="b"/>
            <a:pathLst>
              <a:path w="2055495" h="146685">
                <a:moveTo>
                  <a:pt x="244293" y="43617"/>
                </a:moveTo>
                <a:lnTo>
                  <a:pt x="244293" y="39371"/>
                </a:lnTo>
                <a:lnTo>
                  <a:pt x="244293" y="34932"/>
                </a:lnTo>
                <a:lnTo>
                  <a:pt x="245066" y="30783"/>
                </a:lnTo>
                <a:lnTo>
                  <a:pt x="246900" y="27309"/>
                </a:lnTo>
                <a:lnTo>
                  <a:pt x="248542" y="23063"/>
                </a:lnTo>
                <a:lnTo>
                  <a:pt x="250183" y="19589"/>
                </a:lnTo>
                <a:lnTo>
                  <a:pt x="252790" y="16308"/>
                </a:lnTo>
                <a:lnTo>
                  <a:pt x="255398" y="13702"/>
                </a:lnTo>
                <a:lnTo>
                  <a:pt x="258874" y="10228"/>
                </a:lnTo>
                <a:lnTo>
                  <a:pt x="261481" y="7623"/>
                </a:lnTo>
                <a:lnTo>
                  <a:pt x="265729" y="5982"/>
                </a:lnTo>
                <a:lnTo>
                  <a:pt x="269012" y="4149"/>
                </a:lnTo>
                <a:lnTo>
                  <a:pt x="272488" y="2508"/>
                </a:lnTo>
                <a:lnTo>
                  <a:pt x="276737" y="868"/>
                </a:lnTo>
                <a:lnTo>
                  <a:pt x="281179" y="0"/>
                </a:lnTo>
                <a:lnTo>
                  <a:pt x="286103" y="0"/>
                </a:lnTo>
                <a:lnTo>
                  <a:pt x="290641" y="0"/>
                </a:lnTo>
                <a:lnTo>
                  <a:pt x="294794" y="868"/>
                </a:lnTo>
                <a:lnTo>
                  <a:pt x="299042" y="1640"/>
                </a:lnTo>
                <a:lnTo>
                  <a:pt x="302615" y="2508"/>
                </a:lnTo>
                <a:lnTo>
                  <a:pt x="306767" y="4149"/>
                </a:lnTo>
                <a:lnTo>
                  <a:pt x="310339" y="5982"/>
                </a:lnTo>
                <a:lnTo>
                  <a:pt x="313622" y="8588"/>
                </a:lnTo>
                <a:lnTo>
                  <a:pt x="317099" y="11193"/>
                </a:lnTo>
                <a:lnTo>
                  <a:pt x="319706" y="13702"/>
                </a:lnTo>
                <a:lnTo>
                  <a:pt x="322313" y="16983"/>
                </a:lnTo>
                <a:lnTo>
                  <a:pt x="324920" y="20457"/>
                </a:lnTo>
                <a:lnTo>
                  <a:pt x="326561" y="24028"/>
                </a:lnTo>
                <a:lnTo>
                  <a:pt x="328203" y="27309"/>
                </a:lnTo>
                <a:lnTo>
                  <a:pt x="329844" y="31748"/>
                </a:lnTo>
                <a:lnTo>
                  <a:pt x="330810" y="35897"/>
                </a:lnTo>
                <a:lnTo>
                  <a:pt x="330810" y="40143"/>
                </a:lnTo>
                <a:lnTo>
                  <a:pt x="330810" y="43617"/>
                </a:lnTo>
                <a:lnTo>
                  <a:pt x="330810" y="39371"/>
                </a:lnTo>
                <a:lnTo>
                  <a:pt x="331679" y="34932"/>
                </a:lnTo>
                <a:lnTo>
                  <a:pt x="332451" y="30783"/>
                </a:lnTo>
                <a:lnTo>
                  <a:pt x="342783" y="13702"/>
                </a:lnTo>
                <a:lnTo>
                  <a:pt x="345294" y="10228"/>
                </a:lnTo>
                <a:lnTo>
                  <a:pt x="348866" y="7623"/>
                </a:lnTo>
                <a:lnTo>
                  <a:pt x="352149" y="5982"/>
                </a:lnTo>
                <a:lnTo>
                  <a:pt x="355626" y="4149"/>
                </a:lnTo>
                <a:lnTo>
                  <a:pt x="359874" y="2508"/>
                </a:lnTo>
                <a:lnTo>
                  <a:pt x="364123" y="868"/>
                </a:lnTo>
                <a:lnTo>
                  <a:pt x="368564" y="0"/>
                </a:lnTo>
                <a:lnTo>
                  <a:pt x="372813" y="0"/>
                </a:lnTo>
                <a:lnTo>
                  <a:pt x="377062" y="0"/>
                </a:lnTo>
                <a:lnTo>
                  <a:pt x="381310" y="868"/>
                </a:lnTo>
                <a:lnTo>
                  <a:pt x="401008" y="8588"/>
                </a:lnTo>
                <a:lnTo>
                  <a:pt x="404581" y="11193"/>
                </a:lnTo>
                <a:lnTo>
                  <a:pt x="407091" y="13702"/>
                </a:lnTo>
                <a:lnTo>
                  <a:pt x="409698" y="16983"/>
                </a:lnTo>
                <a:lnTo>
                  <a:pt x="412306" y="20457"/>
                </a:lnTo>
                <a:lnTo>
                  <a:pt x="413947" y="24028"/>
                </a:lnTo>
                <a:lnTo>
                  <a:pt x="415589" y="27309"/>
                </a:lnTo>
                <a:lnTo>
                  <a:pt x="416554" y="31748"/>
                </a:lnTo>
                <a:lnTo>
                  <a:pt x="417423" y="35897"/>
                </a:lnTo>
                <a:lnTo>
                  <a:pt x="418196" y="40143"/>
                </a:lnTo>
                <a:lnTo>
                  <a:pt x="418196" y="43617"/>
                </a:lnTo>
                <a:lnTo>
                  <a:pt x="418196" y="39371"/>
                </a:lnTo>
                <a:lnTo>
                  <a:pt x="419065" y="34932"/>
                </a:lnTo>
                <a:lnTo>
                  <a:pt x="420030" y="30783"/>
                </a:lnTo>
                <a:lnTo>
                  <a:pt x="420706" y="27309"/>
                </a:lnTo>
                <a:lnTo>
                  <a:pt x="422637" y="23063"/>
                </a:lnTo>
                <a:lnTo>
                  <a:pt x="424279" y="19589"/>
                </a:lnTo>
                <a:lnTo>
                  <a:pt x="426886" y="16308"/>
                </a:lnTo>
                <a:lnTo>
                  <a:pt x="429396" y="13702"/>
                </a:lnTo>
                <a:lnTo>
                  <a:pt x="432679" y="10228"/>
                </a:lnTo>
                <a:lnTo>
                  <a:pt x="436252" y="7623"/>
                </a:lnTo>
                <a:lnTo>
                  <a:pt x="439535" y="5982"/>
                </a:lnTo>
                <a:lnTo>
                  <a:pt x="443108" y="4149"/>
                </a:lnTo>
                <a:lnTo>
                  <a:pt x="447260" y="2508"/>
                </a:lnTo>
                <a:lnTo>
                  <a:pt x="450833" y="868"/>
                </a:lnTo>
                <a:lnTo>
                  <a:pt x="455081" y="0"/>
                </a:lnTo>
                <a:lnTo>
                  <a:pt x="460199" y="0"/>
                </a:lnTo>
                <a:lnTo>
                  <a:pt x="464447" y="0"/>
                </a:lnTo>
                <a:lnTo>
                  <a:pt x="468889" y="868"/>
                </a:lnTo>
                <a:lnTo>
                  <a:pt x="473138" y="1640"/>
                </a:lnTo>
                <a:lnTo>
                  <a:pt x="491001" y="11193"/>
                </a:lnTo>
                <a:lnTo>
                  <a:pt x="494477" y="13702"/>
                </a:lnTo>
                <a:lnTo>
                  <a:pt x="497084" y="16983"/>
                </a:lnTo>
                <a:lnTo>
                  <a:pt x="498726" y="20457"/>
                </a:lnTo>
                <a:lnTo>
                  <a:pt x="501333" y="24028"/>
                </a:lnTo>
                <a:lnTo>
                  <a:pt x="505581" y="43617"/>
                </a:lnTo>
                <a:lnTo>
                  <a:pt x="505581" y="39371"/>
                </a:lnTo>
                <a:lnTo>
                  <a:pt x="505581" y="34932"/>
                </a:lnTo>
                <a:lnTo>
                  <a:pt x="506450" y="30783"/>
                </a:lnTo>
                <a:lnTo>
                  <a:pt x="508092" y="27309"/>
                </a:lnTo>
                <a:lnTo>
                  <a:pt x="510023" y="23063"/>
                </a:lnTo>
                <a:lnTo>
                  <a:pt x="511665" y="19589"/>
                </a:lnTo>
                <a:lnTo>
                  <a:pt x="514272" y="16308"/>
                </a:lnTo>
                <a:lnTo>
                  <a:pt x="516782" y="13702"/>
                </a:lnTo>
                <a:lnTo>
                  <a:pt x="519389" y="10228"/>
                </a:lnTo>
                <a:lnTo>
                  <a:pt x="522672" y="7623"/>
                </a:lnTo>
                <a:lnTo>
                  <a:pt x="526245" y="5982"/>
                </a:lnTo>
                <a:lnTo>
                  <a:pt x="530494" y="4149"/>
                </a:lnTo>
                <a:lnTo>
                  <a:pt x="533970" y="2508"/>
                </a:lnTo>
                <a:lnTo>
                  <a:pt x="538218" y="868"/>
                </a:lnTo>
                <a:lnTo>
                  <a:pt x="542467" y="0"/>
                </a:lnTo>
                <a:lnTo>
                  <a:pt x="546909" y="0"/>
                </a:lnTo>
                <a:lnTo>
                  <a:pt x="551157" y="0"/>
                </a:lnTo>
                <a:lnTo>
                  <a:pt x="556275" y="868"/>
                </a:lnTo>
                <a:lnTo>
                  <a:pt x="559558" y="1640"/>
                </a:lnTo>
                <a:lnTo>
                  <a:pt x="563806" y="2508"/>
                </a:lnTo>
                <a:lnTo>
                  <a:pt x="591326" y="31748"/>
                </a:lnTo>
                <a:lnTo>
                  <a:pt x="592195" y="40143"/>
                </a:lnTo>
                <a:lnTo>
                  <a:pt x="592195" y="43617"/>
                </a:lnTo>
              </a:path>
              <a:path w="2055495" h="146685">
                <a:moveTo>
                  <a:pt x="244293" y="43617"/>
                </a:moveTo>
                <a:lnTo>
                  <a:pt x="244293" y="129984"/>
                </a:lnTo>
              </a:path>
              <a:path w="2055495" h="146685">
                <a:moveTo>
                  <a:pt x="592195" y="43617"/>
                </a:moveTo>
                <a:lnTo>
                  <a:pt x="592195" y="129984"/>
                </a:lnTo>
              </a:path>
              <a:path w="2055495" h="146685">
                <a:moveTo>
                  <a:pt x="0" y="146292"/>
                </a:moveTo>
                <a:lnTo>
                  <a:pt x="244293" y="146292"/>
                </a:lnTo>
              </a:path>
              <a:path w="2055495" h="146685">
                <a:moveTo>
                  <a:pt x="585436" y="146292"/>
                </a:moveTo>
                <a:lnTo>
                  <a:pt x="2055350" y="14629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1251533" y="4867378"/>
            <a:ext cx="924560" cy="128905"/>
            <a:chOff x="1251533" y="4867378"/>
            <a:chExt cx="924560" cy="128905"/>
          </a:xfrm>
        </p:grpSpPr>
        <p:sp>
          <p:nvSpPr>
            <p:cNvPr id="41" name="object 41"/>
            <p:cNvSpPr/>
            <p:nvPr/>
          </p:nvSpPr>
          <p:spPr>
            <a:xfrm>
              <a:off x="1251533" y="4924445"/>
              <a:ext cx="599440" cy="0"/>
            </a:xfrm>
            <a:custGeom>
              <a:avLst/>
              <a:gdLst/>
              <a:ahLst/>
              <a:cxnLst/>
              <a:rect l="l" t="t" r="r" b="b"/>
              <a:pathLst>
                <a:path w="599439">
                  <a:moveTo>
                    <a:pt x="0" y="0"/>
                  </a:moveTo>
                  <a:lnTo>
                    <a:pt x="599050" y="0"/>
                  </a:lnTo>
                </a:path>
              </a:pathLst>
            </a:custGeom>
            <a:ln w="68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860916" y="4868669"/>
              <a:ext cx="313690" cy="126364"/>
            </a:xfrm>
            <a:custGeom>
              <a:avLst/>
              <a:gdLst/>
              <a:ahLst/>
              <a:cxnLst/>
              <a:rect l="l" t="t" r="r" b="b"/>
              <a:pathLst>
                <a:path w="313689" h="126364">
                  <a:moveTo>
                    <a:pt x="0" y="62531"/>
                  </a:moveTo>
                  <a:lnTo>
                    <a:pt x="26553" y="0"/>
                  </a:lnTo>
                  <a:lnTo>
                    <a:pt x="78791" y="125748"/>
                  </a:lnTo>
                  <a:lnTo>
                    <a:pt x="131126" y="0"/>
                  </a:lnTo>
                  <a:lnTo>
                    <a:pt x="183268" y="125748"/>
                  </a:lnTo>
                  <a:lnTo>
                    <a:pt x="235700" y="0"/>
                  </a:lnTo>
                  <a:lnTo>
                    <a:pt x="287165" y="125748"/>
                  </a:lnTo>
                  <a:lnTo>
                    <a:pt x="313622" y="625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2436020" y="4819841"/>
            <a:ext cx="347980" cy="131445"/>
          </a:xfrm>
          <a:custGeom>
            <a:avLst/>
            <a:gdLst/>
            <a:ahLst/>
            <a:cxnLst/>
            <a:rect l="l" t="t" r="r" b="b"/>
            <a:pathLst>
              <a:path w="347980" h="131445">
                <a:moveTo>
                  <a:pt x="0" y="43617"/>
                </a:moveTo>
                <a:lnTo>
                  <a:pt x="0" y="39468"/>
                </a:lnTo>
                <a:lnTo>
                  <a:pt x="0" y="35222"/>
                </a:lnTo>
                <a:lnTo>
                  <a:pt x="772" y="31748"/>
                </a:lnTo>
                <a:lnTo>
                  <a:pt x="2607" y="27598"/>
                </a:lnTo>
                <a:lnTo>
                  <a:pt x="4248" y="24028"/>
                </a:lnTo>
                <a:lnTo>
                  <a:pt x="5890" y="19878"/>
                </a:lnTo>
                <a:lnTo>
                  <a:pt x="8497" y="17273"/>
                </a:lnTo>
                <a:lnTo>
                  <a:pt x="11104" y="13799"/>
                </a:lnTo>
                <a:lnTo>
                  <a:pt x="14580" y="11193"/>
                </a:lnTo>
                <a:lnTo>
                  <a:pt x="17187" y="8684"/>
                </a:lnTo>
                <a:lnTo>
                  <a:pt x="21436" y="6079"/>
                </a:lnTo>
                <a:lnTo>
                  <a:pt x="24719" y="4438"/>
                </a:lnTo>
                <a:lnTo>
                  <a:pt x="28195" y="2605"/>
                </a:lnTo>
                <a:lnTo>
                  <a:pt x="32443" y="1929"/>
                </a:lnTo>
                <a:lnTo>
                  <a:pt x="36885" y="964"/>
                </a:lnTo>
                <a:lnTo>
                  <a:pt x="41809" y="0"/>
                </a:lnTo>
                <a:lnTo>
                  <a:pt x="46348" y="0"/>
                </a:lnTo>
                <a:lnTo>
                  <a:pt x="50500" y="964"/>
                </a:lnTo>
                <a:lnTo>
                  <a:pt x="54748" y="1929"/>
                </a:lnTo>
                <a:lnTo>
                  <a:pt x="58321" y="2605"/>
                </a:lnTo>
                <a:lnTo>
                  <a:pt x="62473" y="4438"/>
                </a:lnTo>
                <a:lnTo>
                  <a:pt x="66046" y="7044"/>
                </a:lnTo>
                <a:lnTo>
                  <a:pt x="69329" y="8684"/>
                </a:lnTo>
                <a:lnTo>
                  <a:pt x="72805" y="11193"/>
                </a:lnTo>
                <a:lnTo>
                  <a:pt x="75412" y="14764"/>
                </a:lnTo>
                <a:lnTo>
                  <a:pt x="78019" y="17273"/>
                </a:lnTo>
                <a:lnTo>
                  <a:pt x="80626" y="20554"/>
                </a:lnTo>
                <a:lnTo>
                  <a:pt x="82268" y="24028"/>
                </a:lnTo>
                <a:lnTo>
                  <a:pt x="83909" y="28274"/>
                </a:lnTo>
                <a:lnTo>
                  <a:pt x="85551" y="31748"/>
                </a:lnTo>
                <a:lnTo>
                  <a:pt x="86516" y="35994"/>
                </a:lnTo>
                <a:lnTo>
                  <a:pt x="86516" y="40433"/>
                </a:lnTo>
                <a:lnTo>
                  <a:pt x="86516" y="43617"/>
                </a:lnTo>
                <a:lnTo>
                  <a:pt x="86516" y="39468"/>
                </a:lnTo>
                <a:lnTo>
                  <a:pt x="87385" y="35222"/>
                </a:lnTo>
                <a:lnTo>
                  <a:pt x="88158" y="31748"/>
                </a:lnTo>
                <a:lnTo>
                  <a:pt x="89027" y="27598"/>
                </a:lnTo>
                <a:lnTo>
                  <a:pt x="90668" y="24028"/>
                </a:lnTo>
                <a:lnTo>
                  <a:pt x="93275" y="19878"/>
                </a:lnTo>
                <a:lnTo>
                  <a:pt x="95882" y="17273"/>
                </a:lnTo>
                <a:lnTo>
                  <a:pt x="98489" y="13799"/>
                </a:lnTo>
                <a:lnTo>
                  <a:pt x="101000" y="11193"/>
                </a:lnTo>
                <a:lnTo>
                  <a:pt x="104573" y="8684"/>
                </a:lnTo>
                <a:lnTo>
                  <a:pt x="107856" y="6079"/>
                </a:lnTo>
                <a:lnTo>
                  <a:pt x="111332" y="4438"/>
                </a:lnTo>
                <a:lnTo>
                  <a:pt x="115580" y="2605"/>
                </a:lnTo>
                <a:lnTo>
                  <a:pt x="119829" y="1929"/>
                </a:lnTo>
                <a:lnTo>
                  <a:pt x="124271" y="964"/>
                </a:lnTo>
                <a:lnTo>
                  <a:pt x="128519" y="0"/>
                </a:lnTo>
                <a:lnTo>
                  <a:pt x="132768" y="0"/>
                </a:lnTo>
                <a:lnTo>
                  <a:pt x="137016" y="964"/>
                </a:lnTo>
                <a:lnTo>
                  <a:pt x="141458" y="1929"/>
                </a:lnTo>
                <a:lnTo>
                  <a:pt x="145707" y="2605"/>
                </a:lnTo>
                <a:lnTo>
                  <a:pt x="149859" y="4438"/>
                </a:lnTo>
                <a:lnTo>
                  <a:pt x="153431" y="7044"/>
                </a:lnTo>
                <a:lnTo>
                  <a:pt x="156714" y="8684"/>
                </a:lnTo>
                <a:lnTo>
                  <a:pt x="160287" y="11193"/>
                </a:lnTo>
                <a:lnTo>
                  <a:pt x="162798" y="14764"/>
                </a:lnTo>
                <a:lnTo>
                  <a:pt x="165405" y="17273"/>
                </a:lnTo>
                <a:lnTo>
                  <a:pt x="173902" y="43617"/>
                </a:lnTo>
                <a:lnTo>
                  <a:pt x="173902" y="39468"/>
                </a:lnTo>
                <a:lnTo>
                  <a:pt x="174771" y="35222"/>
                </a:lnTo>
                <a:lnTo>
                  <a:pt x="175737" y="31748"/>
                </a:lnTo>
                <a:lnTo>
                  <a:pt x="176412" y="27598"/>
                </a:lnTo>
                <a:lnTo>
                  <a:pt x="178344" y="24028"/>
                </a:lnTo>
                <a:lnTo>
                  <a:pt x="179985" y="19878"/>
                </a:lnTo>
                <a:lnTo>
                  <a:pt x="182592" y="17273"/>
                </a:lnTo>
                <a:lnTo>
                  <a:pt x="185103" y="13799"/>
                </a:lnTo>
                <a:lnTo>
                  <a:pt x="188386" y="11193"/>
                </a:lnTo>
                <a:lnTo>
                  <a:pt x="191958" y="8684"/>
                </a:lnTo>
                <a:lnTo>
                  <a:pt x="195241" y="6079"/>
                </a:lnTo>
                <a:lnTo>
                  <a:pt x="198814" y="4438"/>
                </a:lnTo>
                <a:lnTo>
                  <a:pt x="202966" y="2605"/>
                </a:lnTo>
                <a:lnTo>
                  <a:pt x="206539" y="1929"/>
                </a:lnTo>
                <a:lnTo>
                  <a:pt x="210787" y="964"/>
                </a:lnTo>
                <a:lnTo>
                  <a:pt x="215905" y="0"/>
                </a:lnTo>
                <a:lnTo>
                  <a:pt x="220154" y="0"/>
                </a:lnTo>
                <a:lnTo>
                  <a:pt x="224595" y="964"/>
                </a:lnTo>
                <a:lnTo>
                  <a:pt x="228844" y="1929"/>
                </a:lnTo>
                <a:lnTo>
                  <a:pt x="233092" y="2605"/>
                </a:lnTo>
                <a:lnTo>
                  <a:pt x="236569" y="4438"/>
                </a:lnTo>
                <a:lnTo>
                  <a:pt x="239852" y="7044"/>
                </a:lnTo>
                <a:lnTo>
                  <a:pt x="243424" y="8684"/>
                </a:lnTo>
                <a:lnTo>
                  <a:pt x="246707" y="11193"/>
                </a:lnTo>
                <a:lnTo>
                  <a:pt x="250183" y="14764"/>
                </a:lnTo>
                <a:lnTo>
                  <a:pt x="252790" y="17273"/>
                </a:lnTo>
                <a:lnTo>
                  <a:pt x="254432" y="20554"/>
                </a:lnTo>
                <a:lnTo>
                  <a:pt x="257039" y="24028"/>
                </a:lnTo>
                <a:lnTo>
                  <a:pt x="258681" y="28274"/>
                </a:lnTo>
                <a:lnTo>
                  <a:pt x="259646" y="31748"/>
                </a:lnTo>
                <a:lnTo>
                  <a:pt x="260515" y="35994"/>
                </a:lnTo>
                <a:lnTo>
                  <a:pt x="261288" y="40433"/>
                </a:lnTo>
                <a:lnTo>
                  <a:pt x="261288" y="43617"/>
                </a:lnTo>
                <a:lnTo>
                  <a:pt x="261288" y="39468"/>
                </a:lnTo>
                <a:lnTo>
                  <a:pt x="261288" y="35222"/>
                </a:lnTo>
                <a:lnTo>
                  <a:pt x="262157" y="31748"/>
                </a:lnTo>
                <a:lnTo>
                  <a:pt x="263798" y="27598"/>
                </a:lnTo>
                <a:lnTo>
                  <a:pt x="265729" y="24028"/>
                </a:lnTo>
                <a:lnTo>
                  <a:pt x="267371" y="19878"/>
                </a:lnTo>
                <a:lnTo>
                  <a:pt x="269978" y="17273"/>
                </a:lnTo>
                <a:lnTo>
                  <a:pt x="272488" y="13799"/>
                </a:lnTo>
                <a:lnTo>
                  <a:pt x="275096" y="11193"/>
                </a:lnTo>
                <a:lnTo>
                  <a:pt x="278379" y="8684"/>
                </a:lnTo>
                <a:lnTo>
                  <a:pt x="281951" y="6079"/>
                </a:lnTo>
                <a:lnTo>
                  <a:pt x="286200" y="4438"/>
                </a:lnTo>
                <a:lnTo>
                  <a:pt x="289676" y="2605"/>
                </a:lnTo>
                <a:lnTo>
                  <a:pt x="293924" y="1929"/>
                </a:lnTo>
                <a:lnTo>
                  <a:pt x="298173" y="964"/>
                </a:lnTo>
                <a:lnTo>
                  <a:pt x="302615" y="0"/>
                </a:lnTo>
                <a:lnTo>
                  <a:pt x="306863" y="0"/>
                </a:lnTo>
                <a:lnTo>
                  <a:pt x="311981" y="964"/>
                </a:lnTo>
                <a:lnTo>
                  <a:pt x="315264" y="1929"/>
                </a:lnTo>
                <a:lnTo>
                  <a:pt x="319513" y="2605"/>
                </a:lnTo>
                <a:lnTo>
                  <a:pt x="323954" y="4438"/>
                </a:lnTo>
                <a:lnTo>
                  <a:pt x="327237" y="7044"/>
                </a:lnTo>
                <a:lnTo>
                  <a:pt x="330810" y="8684"/>
                </a:lnTo>
                <a:lnTo>
                  <a:pt x="334286" y="11193"/>
                </a:lnTo>
                <a:lnTo>
                  <a:pt x="336700" y="14764"/>
                </a:lnTo>
                <a:lnTo>
                  <a:pt x="339211" y="17273"/>
                </a:lnTo>
                <a:lnTo>
                  <a:pt x="341818" y="20554"/>
                </a:lnTo>
                <a:lnTo>
                  <a:pt x="343749" y="24028"/>
                </a:lnTo>
                <a:lnTo>
                  <a:pt x="345390" y="28274"/>
                </a:lnTo>
                <a:lnTo>
                  <a:pt x="347032" y="31748"/>
                </a:lnTo>
                <a:lnTo>
                  <a:pt x="347901" y="35994"/>
                </a:lnTo>
                <a:lnTo>
                  <a:pt x="347901" y="40433"/>
                </a:lnTo>
                <a:lnTo>
                  <a:pt x="347901" y="43617"/>
                </a:lnTo>
              </a:path>
              <a:path w="347980" h="131445">
                <a:moveTo>
                  <a:pt x="0" y="43617"/>
                </a:moveTo>
                <a:lnTo>
                  <a:pt x="0" y="130949"/>
                </a:lnTo>
              </a:path>
              <a:path w="347980" h="131445">
                <a:moveTo>
                  <a:pt x="347901" y="43617"/>
                </a:moveTo>
                <a:lnTo>
                  <a:pt x="347901" y="13094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783921" y="4880731"/>
            <a:ext cx="418465" cy="139700"/>
          </a:xfrm>
          <a:custGeom>
            <a:avLst/>
            <a:gdLst/>
            <a:ahLst/>
            <a:cxnLst/>
            <a:rect l="l" t="t" r="r" b="b"/>
            <a:pathLst>
              <a:path w="418464" h="139700">
                <a:moveTo>
                  <a:pt x="139817" y="70058"/>
                </a:moveTo>
                <a:lnTo>
                  <a:pt x="149183" y="33388"/>
                </a:lnTo>
                <a:lnTo>
                  <a:pt x="150824" y="28274"/>
                </a:lnTo>
                <a:lnTo>
                  <a:pt x="152466" y="23835"/>
                </a:lnTo>
                <a:lnTo>
                  <a:pt x="154397" y="19685"/>
                </a:lnTo>
                <a:lnTo>
                  <a:pt x="156039" y="16115"/>
                </a:lnTo>
                <a:lnTo>
                  <a:pt x="157680" y="12834"/>
                </a:lnTo>
                <a:lnTo>
                  <a:pt x="160287" y="10325"/>
                </a:lnTo>
                <a:lnTo>
                  <a:pt x="161929" y="7719"/>
                </a:lnTo>
                <a:lnTo>
                  <a:pt x="163763" y="5210"/>
                </a:lnTo>
                <a:lnTo>
                  <a:pt x="166370" y="3280"/>
                </a:lnTo>
                <a:lnTo>
                  <a:pt x="168012" y="1640"/>
                </a:lnTo>
                <a:lnTo>
                  <a:pt x="170619" y="771"/>
                </a:lnTo>
                <a:lnTo>
                  <a:pt x="172260" y="771"/>
                </a:lnTo>
                <a:lnTo>
                  <a:pt x="173902" y="0"/>
                </a:lnTo>
                <a:lnTo>
                  <a:pt x="176509" y="771"/>
                </a:lnTo>
                <a:lnTo>
                  <a:pt x="178344" y="771"/>
                </a:lnTo>
                <a:lnTo>
                  <a:pt x="180951" y="2605"/>
                </a:lnTo>
                <a:lnTo>
                  <a:pt x="182592" y="3280"/>
                </a:lnTo>
                <a:lnTo>
                  <a:pt x="185199" y="5210"/>
                </a:lnTo>
                <a:lnTo>
                  <a:pt x="186841" y="7719"/>
                </a:lnTo>
                <a:lnTo>
                  <a:pt x="188675" y="10325"/>
                </a:lnTo>
                <a:lnTo>
                  <a:pt x="190993" y="13606"/>
                </a:lnTo>
                <a:lnTo>
                  <a:pt x="192924" y="17080"/>
                </a:lnTo>
                <a:lnTo>
                  <a:pt x="194565" y="20554"/>
                </a:lnTo>
                <a:lnTo>
                  <a:pt x="196207" y="24800"/>
                </a:lnTo>
                <a:lnTo>
                  <a:pt x="198814" y="29914"/>
                </a:lnTo>
                <a:lnTo>
                  <a:pt x="200649" y="35029"/>
                </a:lnTo>
                <a:lnTo>
                  <a:pt x="203256" y="42749"/>
                </a:lnTo>
                <a:lnTo>
                  <a:pt x="204897" y="51337"/>
                </a:lnTo>
                <a:lnTo>
                  <a:pt x="207504" y="59732"/>
                </a:lnTo>
                <a:lnTo>
                  <a:pt x="209146" y="70058"/>
                </a:lnTo>
                <a:lnTo>
                  <a:pt x="210787" y="77044"/>
                </a:lnTo>
                <a:lnTo>
                  <a:pt x="211753" y="83819"/>
                </a:lnTo>
                <a:lnTo>
                  <a:pt x="213394" y="89879"/>
                </a:lnTo>
                <a:lnTo>
                  <a:pt x="215229" y="95717"/>
                </a:lnTo>
                <a:lnTo>
                  <a:pt x="216871" y="101787"/>
                </a:lnTo>
                <a:lnTo>
                  <a:pt x="218512" y="106921"/>
                </a:lnTo>
                <a:lnTo>
                  <a:pt x="220154" y="111118"/>
                </a:lnTo>
                <a:lnTo>
                  <a:pt x="222085" y="115548"/>
                </a:lnTo>
                <a:lnTo>
                  <a:pt x="223726" y="119755"/>
                </a:lnTo>
                <a:lnTo>
                  <a:pt x="225368" y="123953"/>
                </a:lnTo>
                <a:lnTo>
                  <a:pt x="227878" y="126520"/>
                </a:lnTo>
                <a:lnTo>
                  <a:pt x="229809" y="130022"/>
                </a:lnTo>
                <a:lnTo>
                  <a:pt x="231451" y="132589"/>
                </a:lnTo>
                <a:lnTo>
                  <a:pt x="234058" y="134220"/>
                </a:lnTo>
                <a:lnTo>
                  <a:pt x="235700" y="136083"/>
                </a:lnTo>
                <a:lnTo>
                  <a:pt x="246031" y="139354"/>
                </a:lnTo>
                <a:lnTo>
                  <a:pt x="248542" y="138650"/>
                </a:lnTo>
                <a:lnTo>
                  <a:pt x="250280" y="137723"/>
                </a:lnTo>
                <a:lnTo>
                  <a:pt x="251921" y="136083"/>
                </a:lnTo>
                <a:lnTo>
                  <a:pt x="254432" y="134220"/>
                </a:lnTo>
                <a:lnTo>
                  <a:pt x="256363" y="131653"/>
                </a:lnTo>
                <a:lnTo>
                  <a:pt x="258970" y="129086"/>
                </a:lnTo>
                <a:lnTo>
                  <a:pt x="260612" y="126520"/>
                </a:lnTo>
                <a:lnTo>
                  <a:pt x="262253" y="123248"/>
                </a:lnTo>
                <a:lnTo>
                  <a:pt x="264088" y="118819"/>
                </a:lnTo>
                <a:lnTo>
                  <a:pt x="266405" y="114621"/>
                </a:lnTo>
                <a:lnTo>
                  <a:pt x="268336" y="109487"/>
                </a:lnTo>
                <a:lnTo>
                  <a:pt x="269978" y="104354"/>
                </a:lnTo>
                <a:lnTo>
                  <a:pt x="272585" y="96653"/>
                </a:lnTo>
                <a:lnTo>
                  <a:pt x="275096" y="88016"/>
                </a:lnTo>
                <a:lnTo>
                  <a:pt x="276737" y="79611"/>
                </a:lnTo>
                <a:lnTo>
                  <a:pt x="278668" y="70058"/>
                </a:lnTo>
                <a:lnTo>
                  <a:pt x="280310" y="63303"/>
                </a:lnTo>
                <a:lnTo>
                  <a:pt x="281951" y="56548"/>
                </a:lnTo>
                <a:lnTo>
                  <a:pt x="282917" y="49504"/>
                </a:lnTo>
                <a:lnTo>
                  <a:pt x="284558" y="43714"/>
                </a:lnTo>
                <a:lnTo>
                  <a:pt x="286200" y="38503"/>
                </a:lnTo>
                <a:lnTo>
                  <a:pt x="288034" y="33388"/>
                </a:lnTo>
                <a:lnTo>
                  <a:pt x="289676" y="28274"/>
                </a:lnTo>
                <a:lnTo>
                  <a:pt x="291317" y="23835"/>
                </a:lnTo>
                <a:lnTo>
                  <a:pt x="293249" y="19685"/>
                </a:lnTo>
                <a:lnTo>
                  <a:pt x="295856" y="16115"/>
                </a:lnTo>
                <a:lnTo>
                  <a:pt x="297497" y="12834"/>
                </a:lnTo>
                <a:lnTo>
                  <a:pt x="299139" y="10325"/>
                </a:lnTo>
                <a:lnTo>
                  <a:pt x="301649" y="7719"/>
                </a:lnTo>
                <a:lnTo>
                  <a:pt x="303291" y="5210"/>
                </a:lnTo>
                <a:lnTo>
                  <a:pt x="305222" y="3280"/>
                </a:lnTo>
                <a:lnTo>
                  <a:pt x="307829" y="1640"/>
                </a:lnTo>
                <a:lnTo>
                  <a:pt x="309470" y="771"/>
                </a:lnTo>
                <a:lnTo>
                  <a:pt x="311981" y="771"/>
                </a:lnTo>
                <a:lnTo>
                  <a:pt x="313622" y="0"/>
                </a:lnTo>
                <a:lnTo>
                  <a:pt x="315264" y="771"/>
                </a:lnTo>
                <a:lnTo>
                  <a:pt x="317871" y="771"/>
                </a:lnTo>
                <a:lnTo>
                  <a:pt x="319802" y="2605"/>
                </a:lnTo>
                <a:lnTo>
                  <a:pt x="322313" y="3280"/>
                </a:lnTo>
                <a:lnTo>
                  <a:pt x="323954" y="5210"/>
                </a:lnTo>
                <a:lnTo>
                  <a:pt x="326561" y="7719"/>
                </a:lnTo>
                <a:lnTo>
                  <a:pt x="328203" y="10325"/>
                </a:lnTo>
                <a:lnTo>
                  <a:pt x="329844" y="13606"/>
                </a:lnTo>
                <a:lnTo>
                  <a:pt x="332451" y="17080"/>
                </a:lnTo>
                <a:lnTo>
                  <a:pt x="334383" y="20554"/>
                </a:lnTo>
                <a:lnTo>
                  <a:pt x="336024" y="24800"/>
                </a:lnTo>
                <a:lnTo>
                  <a:pt x="337666" y="29914"/>
                </a:lnTo>
                <a:lnTo>
                  <a:pt x="339500" y="35029"/>
                </a:lnTo>
                <a:lnTo>
                  <a:pt x="342107" y="42749"/>
                </a:lnTo>
                <a:lnTo>
                  <a:pt x="344425" y="51337"/>
                </a:lnTo>
                <a:lnTo>
                  <a:pt x="346356" y="59732"/>
                </a:lnTo>
                <a:lnTo>
                  <a:pt x="348866" y="70058"/>
                </a:lnTo>
                <a:lnTo>
                  <a:pt x="349639" y="77044"/>
                </a:lnTo>
                <a:lnTo>
                  <a:pt x="351474" y="83819"/>
                </a:lnTo>
                <a:lnTo>
                  <a:pt x="353115" y="89879"/>
                </a:lnTo>
                <a:lnTo>
                  <a:pt x="354081" y="95717"/>
                </a:lnTo>
                <a:lnTo>
                  <a:pt x="355722" y="101787"/>
                </a:lnTo>
                <a:lnTo>
                  <a:pt x="357364" y="106921"/>
                </a:lnTo>
                <a:lnTo>
                  <a:pt x="359198" y="111118"/>
                </a:lnTo>
                <a:lnTo>
                  <a:pt x="361612" y="115548"/>
                </a:lnTo>
                <a:lnTo>
                  <a:pt x="363447" y="119755"/>
                </a:lnTo>
                <a:lnTo>
                  <a:pt x="365088" y="123953"/>
                </a:lnTo>
                <a:lnTo>
                  <a:pt x="366730" y="126520"/>
                </a:lnTo>
                <a:lnTo>
                  <a:pt x="369337" y="130022"/>
                </a:lnTo>
                <a:lnTo>
                  <a:pt x="371172" y="132589"/>
                </a:lnTo>
                <a:lnTo>
                  <a:pt x="372910" y="134220"/>
                </a:lnTo>
                <a:lnTo>
                  <a:pt x="375420" y="136083"/>
                </a:lnTo>
                <a:lnTo>
                  <a:pt x="377062" y="137723"/>
                </a:lnTo>
                <a:lnTo>
                  <a:pt x="378703" y="138650"/>
                </a:lnTo>
                <a:lnTo>
                  <a:pt x="381310" y="139354"/>
                </a:lnTo>
                <a:lnTo>
                  <a:pt x="383241" y="139354"/>
                </a:lnTo>
                <a:lnTo>
                  <a:pt x="385752" y="139354"/>
                </a:lnTo>
                <a:lnTo>
                  <a:pt x="387393" y="138650"/>
                </a:lnTo>
                <a:lnTo>
                  <a:pt x="390000" y="137723"/>
                </a:lnTo>
                <a:lnTo>
                  <a:pt x="391642" y="136083"/>
                </a:lnTo>
                <a:lnTo>
                  <a:pt x="393283" y="134220"/>
                </a:lnTo>
                <a:lnTo>
                  <a:pt x="395891" y="131653"/>
                </a:lnTo>
                <a:lnTo>
                  <a:pt x="397725" y="129086"/>
                </a:lnTo>
                <a:lnTo>
                  <a:pt x="400332" y="126520"/>
                </a:lnTo>
                <a:lnTo>
                  <a:pt x="401974" y="123248"/>
                </a:lnTo>
                <a:lnTo>
                  <a:pt x="403615" y="118819"/>
                </a:lnTo>
                <a:lnTo>
                  <a:pt x="405546" y="114621"/>
                </a:lnTo>
                <a:lnTo>
                  <a:pt x="407188" y="109487"/>
                </a:lnTo>
                <a:lnTo>
                  <a:pt x="409698" y="104354"/>
                </a:lnTo>
                <a:lnTo>
                  <a:pt x="411437" y="96653"/>
                </a:lnTo>
                <a:lnTo>
                  <a:pt x="413947" y="88016"/>
                </a:lnTo>
                <a:lnTo>
                  <a:pt x="416554" y="79611"/>
                </a:lnTo>
                <a:lnTo>
                  <a:pt x="418196" y="70058"/>
                </a:lnTo>
              </a:path>
              <a:path w="418464" h="139700">
                <a:moveTo>
                  <a:pt x="0" y="70058"/>
                </a:moveTo>
                <a:lnTo>
                  <a:pt x="139817" y="7005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443220" y="5586316"/>
            <a:ext cx="1750060" cy="128905"/>
            <a:chOff x="443220" y="5586316"/>
            <a:chExt cx="1750060" cy="128905"/>
          </a:xfrm>
        </p:grpSpPr>
        <p:sp>
          <p:nvSpPr>
            <p:cNvPr id="46" name="object 46"/>
            <p:cNvSpPr/>
            <p:nvPr/>
          </p:nvSpPr>
          <p:spPr>
            <a:xfrm>
              <a:off x="443220" y="5650843"/>
              <a:ext cx="1435735" cy="0"/>
            </a:xfrm>
            <a:custGeom>
              <a:avLst/>
              <a:gdLst/>
              <a:ahLst/>
              <a:cxnLst/>
              <a:rect l="l" t="t" r="r" b="b"/>
              <a:pathLst>
                <a:path w="1435735">
                  <a:moveTo>
                    <a:pt x="0" y="0"/>
                  </a:moveTo>
                  <a:lnTo>
                    <a:pt x="1435559" y="0"/>
                  </a:lnTo>
                </a:path>
              </a:pathLst>
            </a:custGeom>
            <a:ln w="68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78779" y="5587607"/>
              <a:ext cx="313055" cy="126364"/>
            </a:xfrm>
            <a:custGeom>
              <a:avLst/>
              <a:gdLst/>
              <a:ahLst/>
              <a:cxnLst/>
              <a:rect l="l" t="t" r="r" b="b"/>
              <a:pathLst>
                <a:path w="313055" h="126364">
                  <a:moveTo>
                    <a:pt x="0" y="63235"/>
                  </a:moveTo>
                  <a:lnTo>
                    <a:pt x="25877" y="0"/>
                  </a:lnTo>
                  <a:lnTo>
                    <a:pt x="78019" y="125777"/>
                  </a:lnTo>
                  <a:lnTo>
                    <a:pt x="130450" y="0"/>
                  </a:lnTo>
                  <a:lnTo>
                    <a:pt x="182592" y="125777"/>
                  </a:lnTo>
                  <a:lnTo>
                    <a:pt x="234927" y="0"/>
                  </a:lnTo>
                  <a:lnTo>
                    <a:pt x="287069" y="125777"/>
                  </a:lnTo>
                  <a:lnTo>
                    <a:pt x="312947" y="632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2191726" y="5519932"/>
            <a:ext cx="592455" cy="131445"/>
          </a:xfrm>
          <a:custGeom>
            <a:avLst/>
            <a:gdLst/>
            <a:ahLst/>
            <a:cxnLst/>
            <a:rect l="l" t="t" r="r" b="b"/>
            <a:pathLst>
              <a:path w="592455" h="131445">
                <a:moveTo>
                  <a:pt x="244293" y="43636"/>
                </a:moveTo>
                <a:lnTo>
                  <a:pt x="244293" y="39439"/>
                </a:lnTo>
                <a:lnTo>
                  <a:pt x="244293" y="35000"/>
                </a:lnTo>
                <a:lnTo>
                  <a:pt x="245066" y="30802"/>
                </a:lnTo>
                <a:lnTo>
                  <a:pt x="246900" y="27299"/>
                </a:lnTo>
                <a:lnTo>
                  <a:pt x="248542" y="23101"/>
                </a:lnTo>
                <a:lnTo>
                  <a:pt x="250183" y="19598"/>
                </a:lnTo>
                <a:lnTo>
                  <a:pt x="252790" y="16337"/>
                </a:lnTo>
                <a:lnTo>
                  <a:pt x="255398" y="13770"/>
                </a:lnTo>
                <a:lnTo>
                  <a:pt x="258874" y="11203"/>
                </a:lnTo>
                <a:lnTo>
                  <a:pt x="261481" y="8636"/>
                </a:lnTo>
                <a:lnTo>
                  <a:pt x="281179" y="936"/>
                </a:lnTo>
                <a:lnTo>
                  <a:pt x="286103" y="0"/>
                </a:lnTo>
                <a:lnTo>
                  <a:pt x="290641" y="0"/>
                </a:lnTo>
                <a:lnTo>
                  <a:pt x="294794" y="936"/>
                </a:lnTo>
                <a:lnTo>
                  <a:pt x="299042" y="1630"/>
                </a:lnTo>
                <a:lnTo>
                  <a:pt x="302615" y="2566"/>
                </a:lnTo>
                <a:lnTo>
                  <a:pt x="306767" y="4197"/>
                </a:lnTo>
                <a:lnTo>
                  <a:pt x="310339" y="6069"/>
                </a:lnTo>
                <a:lnTo>
                  <a:pt x="313622" y="8636"/>
                </a:lnTo>
                <a:lnTo>
                  <a:pt x="317099" y="11203"/>
                </a:lnTo>
                <a:lnTo>
                  <a:pt x="319706" y="14465"/>
                </a:lnTo>
                <a:lnTo>
                  <a:pt x="322313" y="17032"/>
                </a:lnTo>
                <a:lnTo>
                  <a:pt x="324920" y="20535"/>
                </a:lnTo>
                <a:lnTo>
                  <a:pt x="326561" y="24037"/>
                </a:lnTo>
                <a:lnTo>
                  <a:pt x="328203" y="28235"/>
                </a:lnTo>
                <a:lnTo>
                  <a:pt x="329844" y="31738"/>
                </a:lnTo>
                <a:lnTo>
                  <a:pt x="330810" y="35936"/>
                </a:lnTo>
                <a:lnTo>
                  <a:pt x="330810" y="40134"/>
                </a:lnTo>
                <a:lnTo>
                  <a:pt x="330810" y="43636"/>
                </a:lnTo>
                <a:lnTo>
                  <a:pt x="330810" y="39439"/>
                </a:lnTo>
                <a:lnTo>
                  <a:pt x="331679" y="35000"/>
                </a:lnTo>
                <a:lnTo>
                  <a:pt x="332451" y="30802"/>
                </a:lnTo>
                <a:lnTo>
                  <a:pt x="342783" y="13770"/>
                </a:lnTo>
                <a:lnTo>
                  <a:pt x="345294" y="11203"/>
                </a:lnTo>
                <a:lnTo>
                  <a:pt x="348866" y="8636"/>
                </a:lnTo>
                <a:lnTo>
                  <a:pt x="352149" y="6069"/>
                </a:lnTo>
                <a:lnTo>
                  <a:pt x="355626" y="4197"/>
                </a:lnTo>
                <a:lnTo>
                  <a:pt x="359874" y="2566"/>
                </a:lnTo>
                <a:lnTo>
                  <a:pt x="364123" y="1630"/>
                </a:lnTo>
                <a:lnTo>
                  <a:pt x="368564" y="936"/>
                </a:lnTo>
                <a:lnTo>
                  <a:pt x="372813" y="0"/>
                </a:lnTo>
                <a:lnTo>
                  <a:pt x="377062" y="0"/>
                </a:lnTo>
                <a:lnTo>
                  <a:pt x="381310" y="936"/>
                </a:lnTo>
                <a:lnTo>
                  <a:pt x="385752" y="1630"/>
                </a:lnTo>
                <a:lnTo>
                  <a:pt x="390000" y="2566"/>
                </a:lnTo>
                <a:lnTo>
                  <a:pt x="394153" y="4197"/>
                </a:lnTo>
                <a:lnTo>
                  <a:pt x="397725" y="6069"/>
                </a:lnTo>
                <a:lnTo>
                  <a:pt x="401008" y="8636"/>
                </a:lnTo>
                <a:lnTo>
                  <a:pt x="404581" y="11203"/>
                </a:lnTo>
                <a:lnTo>
                  <a:pt x="407091" y="14465"/>
                </a:lnTo>
                <a:lnTo>
                  <a:pt x="409698" y="17032"/>
                </a:lnTo>
                <a:lnTo>
                  <a:pt x="412306" y="20535"/>
                </a:lnTo>
                <a:lnTo>
                  <a:pt x="418196" y="43636"/>
                </a:lnTo>
                <a:lnTo>
                  <a:pt x="418196" y="39439"/>
                </a:lnTo>
                <a:lnTo>
                  <a:pt x="419065" y="35000"/>
                </a:lnTo>
                <a:lnTo>
                  <a:pt x="420030" y="30802"/>
                </a:lnTo>
                <a:lnTo>
                  <a:pt x="420706" y="27299"/>
                </a:lnTo>
                <a:lnTo>
                  <a:pt x="436252" y="8636"/>
                </a:lnTo>
                <a:lnTo>
                  <a:pt x="439535" y="6069"/>
                </a:lnTo>
                <a:lnTo>
                  <a:pt x="443108" y="4197"/>
                </a:lnTo>
                <a:lnTo>
                  <a:pt x="447260" y="2566"/>
                </a:lnTo>
                <a:lnTo>
                  <a:pt x="450833" y="1630"/>
                </a:lnTo>
                <a:lnTo>
                  <a:pt x="455081" y="936"/>
                </a:lnTo>
                <a:lnTo>
                  <a:pt x="460199" y="0"/>
                </a:lnTo>
                <a:lnTo>
                  <a:pt x="464447" y="0"/>
                </a:lnTo>
                <a:lnTo>
                  <a:pt x="468889" y="936"/>
                </a:lnTo>
                <a:lnTo>
                  <a:pt x="473138" y="1630"/>
                </a:lnTo>
                <a:lnTo>
                  <a:pt x="498726" y="20535"/>
                </a:lnTo>
                <a:lnTo>
                  <a:pt x="501333" y="24037"/>
                </a:lnTo>
                <a:lnTo>
                  <a:pt x="505581" y="43636"/>
                </a:lnTo>
                <a:lnTo>
                  <a:pt x="505581" y="39439"/>
                </a:lnTo>
                <a:lnTo>
                  <a:pt x="505581" y="35000"/>
                </a:lnTo>
                <a:lnTo>
                  <a:pt x="506450" y="30802"/>
                </a:lnTo>
                <a:lnTo>
                  <a:pt x="508092" y="27299"/>
                </a:lnTo>
                <a:lnTo>
                  <a:pt x="510023" y="23101"/>
                </a:lnTo>
                <a:lnTo>
                  <a:pt x="530494" y="4197"/>
                </a:lnTo>
                <a:lnTo>
                  <a:pt x="533970" y="2566"/>
                </a:lnTo>
                <a:lnTo>
                  <a:pt x="538218" y="1630"/>
                </a:lnTo>
                <a:lnTo>
                  <a:pt x="542467" y="936"/>
                </a:lnTo>
                <a:lnTo>
                  <a:pt x="546909" y="0"/>
                </a:lnTo>
                <a:lnTo>
                  <a:pt x="580994" y="14465"/>
                </a:lnTo>
                <a:lnTo>
                  <a:pt x="583504" y="17032"/>
                </a:lnTo>
                <a:lnTo>
                  <a:pt x="586111" y="20535"/>
                </a:lnTo>
                <a:lnTo>
                  <a:pt x="588043" y="24037"/>
                </a:lnTo>
                <a:lnTo>
                  <a:pt x="589684" y="28235"/>
                </a:lnTo>
                <a:lnTo>
                  <a:pt x="591326" y="31738"/>
                </a:lnTo>
                <a:lnTo>
                  <a:pt x="592195" y="35936"/>
                </a:lnTo>
                <a:lnTo>
                  <a:pt x="592195" y="40134"/>
                </a:lnTo>
                <a:lnTo>
                  <a:pt x="592195" y="43636"/>
                </a:lnTo>
              </a:path>
              <a:path w="592455" h="131445">
                <a:moveTo>
                  <a:pt x="244293" y="43636"/>
                </a:moveTo>
                <a:lnTo>
                  <a:pt x="244293" y="130910"/>
                </a:lnTo>
              </a:path>
              <a:path w="592455" h="131445">
                <a:moveTo>
                  <a:pt x="592195" y="43636"/>
                </a:moveTo>
                <a:lnTo>
                  <a:pt x="592195" y="130910"/>
                </a:lnTo>
              </a:path>
              <a:path w="592455" h="131445">
                <a:moveTo>
                  <a:pt x="0" y="130910"/>
                </a:moveTo>
                <a:lnTo>
                  <a:pt x="244293" y="13091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783921" y="5580602"/>
            <a:ext cx="1463675" cy="139700"/>
          </a:xfrm>
          <a:custGeom>
            <a:avLst/>
            <a:gdLst/>
            <a:ahLst/>
            <a:cxnLst/>
            <a:rect l="l" t="t" r="r" b="b"/>
            <a:pathLst>
              <a:path w="1463675" h="139700">
                <a:moveTo>
                  <a:pt x="139817" y="70241"/>
                </a:moveTo>
                <a:lnTo>
                  <a:pt x="140493" y="62541"/>
                </a:lnTo>
                <a:lnTo>
                  <a:pt x="142134" y="56471"/>
                </a:lnTo>
                <a:lnTo>
                  <a:pt x="144065" y="49706"/>
                </a:lnTo>
                <a:lnTo>
                  <a:pt x="145707" y="43636"/>
                </a:lnTo>
                <a:lnTo>
                  <a:pt x="147348" y="38503"/>
                </a:lnTo>
                <a:lnTo>
                  <a:pt x="149183" y="33369"/>
                </a:lnTo>
                <a:lnTo>
                  <a:pt x="150824" y="28235"/>
                </a:lnTo>
                <a:lnTo>
                  <a:pt x="152466" y="24037"/>
                </a:lnTo>
                <a:lnTo>
                  <a:pt x="154397" y="19840"/>
                </a:lnTo>
                <a:lnTo>
                  <a:pt x="156039" y="16337"/>
                </a:lnTo>
                <a:lnTo>
                  <a:pt x="157680" y="12834"/>
                </a:lnTo>
                <a:lnTo>
                  <a:pt x="160287" y="10267"/>
                </a:lnTo>
                <a:lnTo>
                  <a:pt x="161929" y="7700"/>
                </a:lnTo>
                <a:lnTo>
                  <a:pt x="163763" y="5133"/>
                </a:lnTo>
                <a:lnTo>
                  <a:pt x="166370" y="3502"/>
                </a:lnTo>
                <a:lnTo>
                  <a:pt x="168012" y="1872"/>
                </a:lnTo>
                <a:lnTo>
                  <a:pt x="170619" y="936"/>
                </a:lnTo>
                <a:lnTo>
                  <a:pt x="172260" y="936"/>
                </a:lnTo>
                <a:lnTo>
                  <a:pt x="173902" y="0"/>
                </a:lnTo>
                <a:lnTo>
                  <a:pt x="176509" y="936"/>
                </a:lnTo>
                <a:lnTo>
                  <a:pt x="178344" y="936"/>
                </a:lnTo>
                <a:lnTo>
                  <a:pt x="180951" y="1872"/>
                </a:lnTo>
                <a:lnTo>
                  <a:pt x="182592" y="3502"/>
                </a:lnTo>
                <a:lnTo>
                  <a:pt x="185199" y="5133"/>
                </a:lnTo>
                <a:lnTo>
                  <a:pt x="186841" y="7700"/>
                </a:lnTo>
                <a:lnTo>
                  <a:pt x="188675" y="10267"/>
                </a:lnTo>
                <a:lnTo>
                  <a:pt x="190993" y="13770"/>
                </a:lnTo>
                <a:lnTo>
                  <a:pt x="192924" y="17273"/>
                </a:lnTo>
                <a:lnTo>
                  <a:pt x="194565" y="20535"/>
                </a:lnTo>
                <a:lnTo>
                  <a:pt x="196207" y="24973"/>
                </a:lnTo>
                <a:lnTo>
                  <a:pt x="198814" y="30107"/>
                </a:lnTo>
                <a:lnTo>
                  <a:pt x="200649" y="35241"/>
                </a:lnTo>
                <a:lnTo>
                  <a:pt x="203256" y="42942"/>
                </a:lnTo>
                <a:lnTo>
                  <a:pt x="204897" y="51337"/>
                </a:lnTo>
                <a:lnTo>
                  <a:pt x="207504" y="59974"/>
                </a:lnTo>
                <a:lnTo>
                  <a:pt x="209146" y="70241"/>
                </a:lnTo>
                <a:lnTo>
                  <a:pt x="210787" y="77237"/>
                </a:lnTo>
                <a:lnTo>
                  <a:pt x="211753" y="84012"/>
                </a:lnTo>
                <a:lnTo>
                  <a:pt x="213394" y="90072"/>
                </a:lnTo>
                <a:lnTo>
                  <a:pt x="215229" y="95910"/>
                </a:lnTo>
                <a:lnTo>
                  <a:pt x="216871" y="101044"/>
                </a:lnTo>
                <a:lnTo>
                  <a:pt x="218512" y="106178"/>
                </a:lnTo>
                <a:lnTo>
                  <a:pt x="220154" y="111311"/>
                </a:lnTo>
                <a:lnTo>
                  <a:pt x="222085" y="115750"/>
                </a:lnTo>
                <a:lnTo>
                  <a:pt x="223726" y="119948"/>
                </a:lnTo>
                <a:lnTo>
                  <a:pt x="225368" y="123451"/>
                </a:lnTo>
                <a:lnTo>
                  <a:pt x="227878" y="126713"/>
                </a:lnTo>
                <a:lnTo>
                  <a:pt x="229809" y="130215"/>
                </a:lnTo>
                <a:lnTo>
                  <a:pt x="231451" y="132782"/>
                </a:lnTo>
                <a:lnTo>
                  <a:pt x="234058" y="134413"/>
                </a:lnTo>
                <a:lnTo>
                  <a:pt x="235700" y="136285"/>
                </a:lnTo>
                <a:lnTo>
                  <a:pt x="237341" y="137916"/>
                </a:lnTo>
                <a:lnTo>
                  <a:pt x="239852" y="138852"/>
                </a:lnTo>
                <a:lnTo>
                  <a:pt x="241783" y="139547"/>
                </a:lnTo>
                <a:lnTo>
                  <a:pt x="244390" y="139547"/>
                </a:lnTo>
                <a:lnTo>
                  <a:pt x="246031" y="139547"/>
                </a:lnTo>
                <a:lnTo>
                  <a:pt x="248542" y="138852"/>
                </a:lnTo>
                <a:lnTo>
                  <a:pt x="250280" y="137916"/>
                </a:lnTo>
                <a:lnTo>
                  <a:pt x="251921" y="136285"/>
                </a:lnTo>
                <a:lnTo>
                  <a:pt x="254432" y="134413"/>
                </a:lnTo>
                <a:lnTo>
                  <a:pt x="256363" y="131846"/>
                </a:lnTo>
                <a:lnTo>
                  <a:pt x="258970" y="129279"/>
                </a:lnTo>
                <a:lnTo>
                  <a:pt x="260612" y="126713"/>
                </a:lnTo>
                <a:lnTo>
                  <a:pt x="262253" y="123451"/>
                </a:lnTo>
                <a:lnTo>
                  <a:pt x="264088" y="119012"/>
                </a:lnTo>
                <a:lnTo>
                  <a:pt x="266405" y="114814"/>
                </a:lnTo>
                <a:lnTo>
                  <a:pt x="268336" y="109680"/>
                </a:lnTo>
                <a:lnTo>
                  <a:pt x="269978" y="104547"/>
                </a:lnTo>
                <a:lnTo>
                  <a:pt x="272585" y="96846"/>
                </a:lnTo>
                <a:lnTo>
                  <a:pt x="275096" y="88209"/>
                </a:lnTo>
                <a:lnTo>
                  <a:pt x="276737" y="79804"/>
                </a:lnTo>
                <a:lnTo>
                  <a:pt x="278668" y="70241"/>
                </a:lnTo>
                <a:lnTo>
                  <a:pt x="280310" y="62541"/>
                </a:lnTo>
                <a:lnTo>
                  <a:pt x="281951" y="56471"/>
                </a:lnTo>
                <a:lnTo>
                  <a:pt x="282917" y="49706"/>
                </a:lnTo>
                <a:lnTo>
                  <a:pt x="284558" y="43636"/>
                </a:lnTo>
                <a:lnTo>
                  <a:pt x="286200" y="38503"/>
                </a:lnTo>
                <a:lnTo>
                  <a:pt x="288034" y="33369"/>
                </a:lnTo>
                <a:lnTo>
                  <a:pt x="289676" y="28235"/>
                </a:lnTo>
                <a:lnTo>
                  <a:pt x="291317" y="24037"/>
                </a:lnTo>
                <a:lnTo>
                  <a:pt x="293249" y="19840"/>
                </a:lnTo>
                <a:lnTo>
                  <a:pt x="295856" y="16337"/>
                </a:lnTo>
                <a:lnTo>
                  <a:pt x="297497" y="12834"/>
                </a:lnTo>
                <a:lnTo>
                  <a:pt x="299139" y="10267"/>
                </a:lnTo>
                <a:lnTo>
                  <a:pt x="301649" y="7700"/>
                </a:lnTo>
                <a:lnTo>
                  <a:pt x="303291" y="5133"/>
                </a:lnTo>
                <a:lnTo>
                  <a:pt x="305222" y="3502"/>
                </a:lnTo>
                <a:lnTo>
                  <a:pt x="307829" y="1872"/>
                </a:lnTo>
                <a:lnTo>
                  <a:pt x="309470" y="936"/>
                </a:lnTo>
                <a:lnTo>
                  <a:pt x="311981" y="936"/>
                </a:lnTo>
                <a:lnTo>
                  <a:pt x="313622" y="0"/>
                </a:lnTo>
                <a:lnTo>
                  <a:pt x="315264" y="936"/>
                </a:lnTo>
                <a:lnTo>
                  <a:pt x="317871" y="936"/>
                </a:lnTo>
                <a:lnTo>
                  <a:pt x="319802" y="1872"/>
                </a:lnTo>
                <a:lnTo>
                  <a:pt x="322313" y="3502"/>
                </a:lnTo>
                <a:lnTo>
                  <a:pt x="323954" y="5133"/>
                </a:lnTo>
                <a:lnTo>
                  <a:pt x="326561" y="7700"/>
                </a:lnTo>
                <a:lnTo>
                  <a:pt x="328203" y="10267"/>
                </a:lnTo>
                <a:lnTo>
                  <a:pt x="329844" y="13770"/>
                </a:lnTo>
                <a:lnTo>
                  <a:pt x="332451" y="17273"/>
                </a:lnTo>
                <a:lnTo>
                  <a:pt x="334383" y="20535"/>
                </a:lnTo>
                <a:lnTo>
                  <a:pt x="336024" y="24973"/>
                </a:lnTo>
                <a:lnTo>
                  <a:pt x="337666" y="30107"/>
                </a:lnTo>
                <a:lnTo>
                  <a:pt x="339500" y="35241"/>
                </a:lnTo>
                <a:lnTo>
                  <a:pt x="342107" y="42942"/>
                </a:lnTo>
                <a:lnTo>
                  <a:pt x="344425" y="51337"/>
                </a:lnTo>
                <a:lnTo>
                  <a:pt x="346356" y="59974"/>
                </a:lnTo>
                <a:lnTo>
                  <a:pt x="348866" y="70241"/>
                </a:lnTo>
                <a:lnTo>
                  <a:pt x="349639" y="77237"/>
                </a:lnTo>
                <a:lnTo>
                  <a:pt x="351474" y="84012"/>
                </a:lnTo>
                <a:lnTo>
                  <a:pt x="353115" y="90072"/>
                </a:lnTo>
                <a:lnTo>
                  <a:pt x="354081" y="95910"/>
                </a:lnTo>
                <a:lnTo>
                  <a:pt x="355722" y="101044"/>
                </a:lnTo>
                <a:lnTo>
                  <a:pt x="357364" y="106178"/>
                </a:lnTo>
                <a:lnTo>
                  <a:pt x="359198" y="111311"/>
                </a:lnTo>
                <a:lnTo>
                  <a:pt x="361612" y="115750"/>
                </a:lnTo>
                <a:lnTo>
                  <a:pt x="363447" y="119948"/>
                </a:lnTo>
                <a:lnTo>
                  <a:pt x="365088" y="123451"/>
                </a:lnTo>
                <a:lnTo>
                  <a:pt x="366730" y="126713"/>
                </a:lnTo>
                <a:lnTo>
                  <a:pt x="369337" y="130215"/>
                </a:lnTo>
                <a:lnTo>
                  <a:pt x="371172" y="132782"/>
                </a:lnTo>
                <a:lnTo>
                  <a:pt x="372910" y="134413"/>
                </a:lnTo>
                <a:lnTo>
                  <a:pt x="375420" y="136285"/>
                </a:lnTo>
                <a:lnTo>
                  <a:pt x="377062" y="137916"/>
                </a:lnTo>
                <a:lnTo>
                  <a:pt x="378703" y="138852"/>
                </a:lnTo>
                <a:lnTo>
                  <a:pt x="381310" y="139547"/>
                </a:lnTo>
                <a:lnTo>
                  <a:pt x="383241" y="139547"/>
                </a:lnTo>
                <a:lnTo>
                  <a:pt x="385752" y="139547"/>
                </a:lnTo>
                <a:lnTo>
                  <a:pt x="387393" y="138852"/>
                </a:lnTo>
                <a:lnTo>
                  <a:pt x="390000" y="137916"/>
                </a:lnTo>
                <a:lnTo>
                  <a:pt x="391642" y="136285"/>
                </a:lnTo>
                <a:lnTo>
                  <a:pt x="393283" y="134413"/>
                </a:lnTo>
                <a:lnTo>
                  <a:pt x="395891" y="131846"/>
                </a:lnTo>
                <a:lnTo>
                  <a:pt x="397725" y="129279"/>
                </a:lnTo>
                <a:lnTo>
                  <a:pt x="400332" y="126713"/>
                </a:lnTo>
                <a:lnTo>
                  <a:pt x="401974" y="123451"/>
                </a:lnTo>
                <a:lnTo>
                  <a:pt x="403615" y="119012"/>
                </a:lnTo>
                <a:lnTo>
                  <a:pt x="405546" y="114814"/>
                </a:lnTo>
                <a:lnTo>
                  <a:pt x="407188" y="109680"/>
                </a:lnTo>
                <a:lnTo>
                  <a:pt x="409698" y="104547"/>
                </a:lnTo>
                <a:lnTo>
                  <a:pt x="411437" y="96846"/>
                </a:lnTo>
                <a:lnTo>
                  <a:pt x="413947" y="88209"/>
                </a:lnTo>
                <a:lnTo>
                  <a:pt x="416554" y="79804"/>
                </a:lnTo>
                <a:lnTo>
                  <a:pt x="418196" y="70241"/>
                </a:lnTo>
              </a:path>
              <a:path w="1463675" h="139700">
                <a:moveTo>
                  <a:pt x="0" y="70241"/>
                </a:moveTo>
                <a:lnTo>
                  <a:pt x="139817" y="70241"/>
                </a:lnTo>
              </a:path>
              <a:path w="1463675" h="139700">
                <a:moveTo>
                  <a:pt x="418196" y="70241"/>
                </a:moveTo>
                <a:lnTo>
                  <a:pt x="557047" y="70241"/>
                </a:lnTo>
              </a:path>
              <a:path w="1463675" h="139700">
                <a:moveTo>
                  <a:pt x="558013" y="70241"/>
                </a:moveTo>
                <a:lnTo>
                  <a:pt x="1463155" y="7024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448977" y="3881096"/>
            <a:ext cx="803910" cy="1776095"/>
            <a:chOff x="448977" y="3881096"/>
            <a:chExt cx="803910" cy="1776095"/>
          </a:xfrm>
        </p:grpSpPr>
        <p:sp>
          <p:nvSpPr>
            <p:cNvPr id="51" name="object 51"/>
            <p:cNvSpPr/>
            <p:nvPr/>
          </p:nvSpPr>
          <p:spPr>
            <a:xfrm>
              <a:off x="694350" y="3881096"/>
              <a:ext cx="278765" cy="1252220"/>
            </a:xfrm>
            <a:custGeom>
              <a:avLst/>
              <a:gdLst/>
              <a:ahLst/>
              <a:cxnLst/>
              <a:rect l="l" t="t" r="r" b="b"/>
              <a:pathLst>
                <a:path w="278765" h="1252220">
                  <a:moveTo>
                    <a:pt x="92551" y="1251932"/>
                  </a:moveTo>
                  <a:lnTo>
                    <a:pt x="185112" y="1251932"/>
                  </a:lnTo>
                </a:path>
                <a:path w="278765" h="1252220">
                  <a:moveTo>
                    <a:pt x="46280" y="1205728"/>
                  </a:moveTo>
                  <a:lnTo>
                    <a:pt x="232330" y="1205728"/>
                  </a:lnTo>
                </a:path>
                <a:path w="278765" h="1252220">
                  <a:moveTo>
                    <a:pt x="0" y="1159524"/>
                  </a:moveTo>
                  <a:lnTo>
                    <a:pt x="278610" y="1159524"/>
                  </a:lnTo>
                </a:path>
                <a:path w="278765" h="1252220">
                  <a:moveTo>
                    <a:pt x="138832" y="695855"/>
                  </a:moveTo>
                  <a:lnTo>
                    <a:pt x="138832" y="1159524"/>
                  </a:lnTo>
                </a:path>
                <a:path w="278765" h="1252220">
                  <a:moveTo>
                    <a:pt x="138832" y="695855"/>
                  </a:moveTo>
                  <a:lnTo>
                    <a:pt x="13883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5442" y="4140931"/>
              <a:ext cx="176427" cy="17618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823787" y="4507665"/>
              <a:ext cx="427990" cy="427355"/>
            </a:xfrm>
            <a:custGeom>
              <a:avLst/>
              <a:gdLst/>
              <a:ahLst/>
              <a:cxnLst/>
              <a:rect l="l" t="t" r="r" b="b"/>
              <a:pathLst>
                <a:path w="427990" h="427354">
                  <a:moveTo>
                    <a:pt x="0" y="0"/>
                  </a:moveTo>
                  <a:lnTo>
                    <a:pt x="427745" y="4270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6435" y="4662027"/>
              <a:ext cx="176669" cy="17705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450269" y="4507665"/>
              <a:ext cx="394970" cy="1148080"/>
            </a:xfrm>
            <a:custGeom>
              <a:avLst/>
              <a:gdLst/>
              <a:ahLst/>
              <a:cxnLst/>
              <a:rect l="l" t="t" r="r" b="b"/>
              <a:pathLst>
                <a:path w="394969" h="1148079">
                  <a:moveTo>
                    <a:pt x="394896" y="0"/>
                  </a:moveTo>
                  <a:lnTo>
                    <a:pt x="0" y="394295"/>
                  </a:lnTo>
                  <a:lnTo>
                    <a:pt x="0" y="11476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3512" y="4662027"/>
              <a:ext cx="176427" cy="177053"/>
            </a:xfrm>
            <a:prstGeom prst="rect">
              <a:avLst/>
            </a:prstGeom>
          </p:spPr>
        </p:pic>
      </p:grpSp>
      <p:sp>
        <p:nvSpPr>
          <p:cNvPr id="57" name="object 57"/>
          <p:cNvSpPr/>
          <p:nvPr/>
        </p:nvSpPr>
        <p:spPr>
          <a:xfrm>
            <a:off x="2191726" y="4924445"/>
            <a:ext cx="244475" cy="0"/>
          </a:xfrm>
          <a:custGeom>
            <a:avLst/>
            <a:gdLst/>
            <a:ahLst/>
            <a:cxnLst/>
            <a:rect l="l" t="t" r="r" b="b"/>
            <a:pathLst>
              <a:path w="244475">
                <a:moveTo>
                  <a:pt x="0" y="0"/>
                </a:moveTo>
                <a:lnTo>
                  <a:pt x="24429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5439516" y="3823888"/>
            <a:ext cx="1365885" cy="129539"/>
            <a:chOff x="5439516" y="3823888"/>
            <a:chExt cx="1365885" cy="129539"/>
          </a:xfrm>
        </p:grpSpPr>
        <p:sp>
          <p:nvSpPr>
            <p:cNvPr id="59" name="object 59"/>
            <p:cNvSpPr/>
            <p:nvPr/>
          </p:nvSpPr>
          <p:spPr>
            <a:xfrm>
              <a:off x="5439516" y="3888352"/>
              <a:ext cx="1049020" cy="0"/>
            </a:xfrm>
            <a:custGeom>
              <a:avLst/>
              <a:gdLst/>
              <a:ahLst/>
              <a:cxnLst/>
              <a:rect l="l" t="t" r="r" b="b"/>
              <a:pathLst>
                <a:path w="1049020">
                  <a:moveTo>
                    <a:pt x="0" y="0"/>
                  </a:moveTo>
                  <a:lnTo>
                    <a:pt x="1048779" y="0"/>
                  </a:lnTo>
                </a:path>
              </a:pathLst>
            </a:custGeom>
            <a:ln w="68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488295" y="3825192"/>
              <a:ext cx="316230" cy="126364"/>
            </a:xfrm>
            <a:custGeom>
              <a:avLst/>
              <a:gdLst/>
              <a:ahLst/>
              <a:cxnLst/>
              <a:rect l="l" t="t" r="r" b="b"/>
              <a:pathLst>
                <a:path w="316229" h="126364">
                  <a:moveTo>
                    <a:pt x="0" y="63160"/>
                  </a:moveTo>
                  <a:lnTo>
                    <a:pt x="25931" y="0"/>
                  </a:lnTo>
                  <a:lnTo>
                    <a:pt x="78770" y="126320"/>
                  </a:lnTo>
                  <a:lnTo>
                    <a:pt x="131414" y="0"/>
                  </a:lnTo>
                  <a:lnTo>
                    <a:pt x="184350" y="126320"/>
                  </a:lnTo>
                  <a:lnTo>
                    <a:pt x="236994" y="0"/>
                  </a:lnTo>
                  <a:lnTo>
                    <a:pt x="289832" y="126320"/>
                  </a:lnTo>
                  <a:lnTo>
                    <a:pt x="315764" y="631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6804060" y="3756866"/>
            <a:ext cx="598170" cy="132080"/>
          </a:xfrm>
          <a:custGeom>
            <a:avLst/>
            <a:gdLst/>
            <a:ahLst/>
            <a:cxnLst/>
            <a:rect l="l" t="t" r="r" b="b"/>
            <a:pathLst>
              <a:path w="598170" h="132079">
                <a:moveTo>
                  <a:pt x="246645" y="43373"/>
                </a:moveTo>
                <a:lnTo>
                  <a:pt x="246645" y="38890"/>
                </a:lnTo>
                <a:lnTo>
                  <a:pt x="246645" y="35576"/>
                </a:lnTo>
                <a:lnTo>
                  <a:pt x="247327" y="31092"/>
                </a:lnTo>
                <a:lnTo>
                  <a:pt x="249277" y="26901"/>
                </a:lnTo>
                <a:lnTo>
                  <a:pt x="250934" y="23295"/>
                </a:lnTo>
                <a:lnTo>
                  <a:pt x="252592" y="19981"/>
                </a:lnTo>
                <a:lnTo>
                  <a:pt x="255126" y="16472"/>
                </a:lnTo>
                <a:lnTo>
                  <a:pt x="257759" y="12963"/>
                </a:lnTo>
                <a:lnTo>
                  <a:pt x="261366" y="10331"/>
                </a:lnTo>
                <a:lnTo>
                  <a:pt x="263900" y="7797"/>
                </a:lnTo>
                <a:lnTo>
                  <a:pt x="268190" y="5165"/>
                </a:lnTo>
                <a:lnTo>
                  <a:pt x="271797" y="3508"/>
                </a:lnTo>
                <a:lnTo>
                  <a:pt x="275112" y="1851"/>
                </a:lnTo>
                <a:lnTo>
                  <a:pt x="279401" y="974"/>
                </a:lnTo>
                <a:lnTo>
                  <a:pt x="283885" y="0"/>
                </a:lnTo>
                <a:lnTo>
                  <a:pt x="289052" y="0"/>
                </a:lnTo>
                <a:lnTo>
                  <a:pt x="293342" y="0"/>
                </a:lnTo>
                <a:lnTo>
                  <a:pt x="297631" y="0"/>
                </a:lnTo>
                <a:lnTo>
                  <a:pt x="301921" y="974"/>
                </a:lnTo>
                <a:lnTo>
                  <a:pt x="305430" y="2631"/>
                </a:lnTo>
                <a:lnTo>
                  <a:pt x="309720" y="4483"/>
                </a:lnTo>
                <a:lnTo>
                  <a:pt x="313327" y="6140"/>
                </a:lnTo>
                <a:lnTo>
                  <a:pt x="316642" y="8674"/>
                </a:lnTo>
                <a:lnTo>
                  <a:pt x="320151" y="11306"/>
                </a:lnTo>
                <a:lnTo>
                  <a:pt x="322783" y="13938"/>
                </a:lnTo>
                <a:lnTo>
                  <a:pt x="325415" y="16472"/>
                </a:lnTo>
                <a:lnTo>
                  <a:pt x="327950" y="19981"/>
                </a:lnTo>
                <a:lnTo>
                  <a:pt x="329607" y="24269"/>
                </a:lnTo>
                <a:lnTo>
                  <a:pt x="331265" y="27778"/>
                </a:lnTo>
                <a:lnTo>
                  <a:pt x="333215" y="32067"/>
                </a:lnTo>
                <a:lnTo>
                  <a:pt x="333897" y="35576"/>
                </a:lnTo>
                <a:lnTo>
                  <a:pt x="333897" y="39864"/>
                </a:lnTo>
                <a:lnTo>
                  <a:pt x="333897" y="43373"/>
                </a:lnTo>
                <a:lnTo>
                  <a:pt x="333897" y="38890"/>
                </a:lnTo>
                <a:lnTo>
                  <a:pt x="334872" y="35576"/>
                </a:lnTo>
                <a:lnTo>
                  <a:pt x="335847" y="31092"/>
                </a:lnTo>
                <a:lnTo>
                  <a:pt x="336529" y="26901"/>
                </a:lnTo>
                <a:lnTo>
                  <a:pt x="338186" y="23295"/>
                </a:lnTo>
                <a:lnTo>
                  <a:pt x="340819" y="19981"/>
                </a:lnTo>
                <a:lnTo>
                  <a:pt x="343353" y="16472"/>
                </a:lnTo>
                <a:lnTo>
                  <a:pt x="345986" y="12963"/>
                </a:lnTo>
                <a:lnTo>
                  <a:pt x="348618" y="10331"/>
                </a:lnTo>
                <a:lnTo>
                  <a:pt x="352225" y="7797"/>
                </a:lnTo>
                <a:lnTo>
                  <a:pt x="355539" y="5165"/>
                </a:lnTo>
                <a:lnTo>
                  <a:pt x="359049" y="3508"/>
                </a:lnTo>
                <a:lnTo>
                  <a:pt x="363338" y="1851"/>
                </a:lnTo>
                <a:lnTo>
                  <a:pt x="367823" y="974"/>
                </a:lnTo>
                <a:lnTo>
                  <a:pt x="372112" y="0"/>
                </a:lnTo>
                <a:lnTo>
                  <a:pt x="404868" y="8674"/>
                </a:lnTo>
                <a:lnTo>
                  <a:pt x="408378" y="11306"/>
                </a:lnTo>
                <a:lnTo>
                  <a:pt x="411010" y="13938"/>
                </a:lnTo>
                <a:lnTo>
                  <a:pt x="413642" y="16472"/>
                </a:lnTo>
                <a:lnTo>
                  <a:pt x="416177" y="19981"/>
                </a:lnTo>
                <a:lnTo>
                  <a:pt x="417834" y="24269"/>
                </a:lnTo>
                <a:lnTo>
                  <a:pt x="419492" y="27778"/>
                </a:lnTo>
                <a:lnTo>
                  <a:pt x="420467" y="32067"/>
                </a:lnTo>
                <a:lnTo>
                  <a:pt x="421441" y="35576"/>
                </a:lnTo>
                <a:lnTo>
                  <a:pt x="422124" y="39864"/>
                </a:lnTo>
                <a:lnTo>
                  <a:pt x="422124" y="43373"/>
                </a:lnTo>
                <a:lnTo>
                  <a:pt x="422124" y="38890"/>
                </a:lnTo>
                <a:lnTo>
                  <a:pt x="423099" y="35576"/>
                </a:lnTo>
                <a:lnTo>
                  <a:pt x="424074" y="31092"/>
                </a:lnTo>
                <a:lnTo>
                  <a:pt x="424756" y="26901"/>
                </a:lnTo>
                <a:lnTo>
                  <a:pt x="426608" y="23295"/>
                </a:lnTo>
                <a:lnTo>
                  <a:pt x="440452" y="7797"/>
                </a:lnTo>
                <a:lnTo>
                  <a:pt x="443961" y="5165"/>
                </a:lnTo>
                <a:lnTo>
                  <a:pt x="447276" y="3508"/>
                </a:lnTo>
                <a:lnTo>
                  <a:pt x="451565" y="1851"/>
                </a:lnTo>
                <a:lnTo>
                  <a:pt x="455075" y="974"/>
                </a:lnTo>
                <a:lnTo>
                  <a:pt x="459364" y="0"/>
                </a:lnTo>
                <a:lnTo>
                  <a:pt x="464629" y="0"/>
                </a:lnTo>
                <a:lnTo>
                  <a:pt x="468918" y="0"/>
                </a:lnTo>
                <a:lnTo>
                  <a:pt x="473403" y="0"/>
                </a:lnTo>
                <a:lnTo>
                  <a:pt x="477692" y="974"/>
                </a:lnTo>
                <a:lnTo>
                  <a:pt x="481884" y="2631"/>
                </a:lnTo>
                <a:lnTo>
                  <a:pt x="485491" y="4483"/>
                </a:lnTo>
                <a:lnTo>
                  <a:pt x="488806" y="6140"/>
                </a:lnTo>
                <a:lnTo>
                  <a:pt x="492315" y="8674"/>
                </a:lnTo>
                <a:lnTo>
                  <a:pt x="495630" y="11306"/>
                </a:lnTo>
                <a:lnTo>
                  <a:pt x="499237" y="13938"/>
                </a:lnTo>
                <a:lnTo>
                  <a:pt x="501869" y="16472"/>
                </a:lnTo>
                <a:lnTo>
                  <a:pt x="503527" y="19981"/>
                </a:lnTo>
                <a:lnTo>
                  <a:pt x="506061" y="24269"/>
                </a:lnTo>
                <a:lnTo>
                  <a:pt x="508011" y="27778"/>
                </a:lnTo>
                <a:lnTo>
                  <a:pt x="508694" y="32067"/>
                </a:lnTo>
                <a:lnTo>
                  <a:pt x="509668" y="35576"/>
                </a:lnTo>
                <a:lnTo>
                  <a:pt x="510351" y="39864"/>
                </a:lnTo>
                <a:lnTo>
                  <a:pt x="510351" y="43373"/>
                </a:lnTo>
                <a:lnTo>
                  <a:pt x="510351" y="38890"/>
                </a:lnTo>
                <a:lnTo>
                  <a:pt x="531213" y="5165"/>
                </a:lnTo>
                <a:lnTo>
                  <a:pt x="535503" y="3508"/>
                </a:lnTo>
                <a:lnTo>
                  <a:pt x="539110" y="1851"/>
                </a:lnTo>
                <a:lnTo>
                  <a:pt x="543302" y="974"/>
                </a:lnTo>
                <a:lnTo>
                  <a:pt x="547591" y="0"/>
                </a:lnTo>
                <a:lnTo>
                  <a:pt x="552076" y="0"/>
                </a:lnTo>
                <a:lnTo>
                  <a:pt x="556365" y="0"/>
                </a:lnTo>
                <a:lnTo>
                  <a:pt x="561630" y="0"/>
                </a:lnTo>
                <a:lnTo>
                  <a:pt x="564944" y="974"/>
                </a:lnTo>
                <a:lnTo>
                  <a:pt x="586489" y="13938"/>
                </a:lnTo>
                <a:lnTo>
                  <a:pt x="589121" y="16472"/>
                </a:lnTo>
                <a:lnTo>
                  <a:pt x="591754" y="19981"/>
                </a:lnTo>
                <a:lnTo>
                  <a:pt x="593606" y="24269"/>
                </a:lnTo>
                <a:lnTo>
                  <a:pt x="595263" y="27778"/>
                </a:lnTo>
                <a:lnTo>
                  <a:pt x="596920" y="32067"/>
                </a:lnTo>
                <a:lnTo>
                  <a:pt x="597895" y="35576"/>
                </a:lnTo>
                <a:lnTo>
                  <a:pt x="597895" y="39864"/>
                </a:lnTo>
                <a:lnTo>
                  <a:pt x="597895" y="43373"/>
                </a:lnTo>
              </a:path>
              <a:path w="598170" h="132079">
                <a:moveTo>
                  <a:pt x="246645" y="43373"/>
                </a:moveTo>
                <a:lnTo>
                  <a:pt x="246645" y="131486"/>
                </a:lnTo>
              </a:path>
              <a:path w="598170" h="132079">
                <a:moveTo>
                  <a:pt x="597895" y="43373"/>
                </a:moveTo>
                <a:lnTo>
                  <a:pt x="597895" y="131486"/>
                </a:lnTo>
              </a:path>
              <a:path w="598170" h="132079">
                <a:moveTo>
                  <a:pt x="0" y="131486"/>
                </a:moveTo>
                <a:lnTo>
                  <a:pt x="246645" y="1314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401955" y="3818369"/>
            <a:ext cx="1477010" cy="140335"/>
          </a:xfrm>
          <a:custGeom>
            <a:avLst/>
            <a:gdLst/>
            <a:ahLst/>
            <a:cxnLst/>
            <a:rect l="l" t="t" r="r" b="b"/>
            <a:pathLst>
              <a:path w="1477009" h="140335">
                <a:moveTo>
                  <a:pt x="141163" y="69982"/>
                </a:moveTo>
                <a:lnTo>
                  <a:pt x="141845" y="63160"/>
                </a:lnTo>
                <a:lnTo>
                  <a:pt x="143502" y="56142"/>
                </a:lnTo>
                <a:lnTo>
                  <a:pt x="145355" y="50196"/>
                </a:lnTo>
                <a:lnTo>
                  <a:pt x="147012" y="44056"/>
                </a:lnTo>
                <a:lnTo>
                  <a:pt x="148669" y="37915"/>
                </a:lnTo>
                <a:lnTo>
                  <a:pt x="150619" y="32749"/>
                </a:lnTo>
                <a:lnTo>
                  <a:pt x="152276" y="27583"/>
                </a:lnTo>
                <a:lnTo>
                  <a:pt x="153934" y="23295"/>
                </a:lnTo>
                <a:lnTo>
                  <a:pt x="155786" y="19786"/>
                </a:lnTo>
                <a:lnTo>
                  <a:pt x="157443" y="15595"/>
                </a:lnTo>
                <a:lnTo>
                  <a:pt x="159198" y="11988"/>
                </a:lnTo>
                <a:lnTo>
                  <a:pt x="161733" y="9454"/>
                </a:lnTo>
                <a:lnTo>
                  <a:pt x="163390" y="6822"/>
                </a:lnTo>
                <a:lnTo>
                  <a:pt x="165340" y="4288"/>
                </a:lnTo>
                <a:lnTo>
                  <a:pt x="167972" y="2631"/>
                </a:lnTo>
                <a:lnTo>
                  <a:pt x="169629" y="1656"/>
                </a:lnTo>
                <a:lnTo>
                  <a:pt x="172164" y="682"/>
                </a:lnTo>
                <a:lnTo>
                  <a:pt x="173821" y="0"/>
                </a:lnTo>
                <a:lnTo>
                  <a:pt x="175478" y="0"/>
                </a:lnTo>
                <a:lnTo>
                  <a:pt x="178111" y="0"/>
                </a:lnTo>
                <a:lnTo>
                  <a:pt x="180060" y="682"/>
                </a:lnTo>
                <a:lnTo>
                  <a:pt x="190199" y="9454"/>
                </a:lnTo>
                <a:lnTo>
                  <a:pt x="192831" y="12963"/>
                </a:lnTo>
                <a:lnTo>
                  <a:pt x="194684" y="16277"/>
                </a:lnTo>
                <a:lnTo>
                  <a:pt x="196341" y="20760"/>
                </a:lnTo>
                <a:lnTo>
                  <a:pt x="198096" y="24952"/>
                </a:lnTo>
                <a:lnTo>
                  <a:pt x="200630" y="29435"/>
                </a:lnTo>
                <a:lnTo>
                  <a:pt x="202580" y="34699"/>
                </a:lnTo>
                <a:lnTo>
                  <a:pt x="204920" y="42399"/>
                </a:lnTo>
                <a:lnTo>
                  <a:pt x="206870" y="50878"/>
                </a:lnTo>
                <a:lnTo>
                  <a:pt x="209404" y="60625"/>
                </a:lnTo>
                <a:lnTo>
                  <a:pt x="211062" y="69982"/>
                </a:lnTo>
                <a:lnTo>
                  <a:pt x="212719" y="76805"/>
                </a:lnTo>
                <a:lnTo>
                  <a:pt x="213694" y="83921"/>
                </a:lnTo>
                <a:lnTo>
                  <a:pt x="215351" y="89769"/>
                </a:lnTo>
                <a:lnTo>
                  <a:pt x="217301" y="95909"/>
                </a:lnTo>
                <a:lnTo>
                  <a:pt x="218958" y="102050"/>
                </a:lnTo>
                <a:lnTo>
                  <a:pt x="220616" y="107216"/>
                </a:lnTo>
                <a:lnTo>
                  <a:pt x="222273" y="111504"/>
                </a:lnTo>
                <a:lnTo>
                  <a:pt x="224125" y="116670"/>
                </a:lnTo>
                <a:lnTo>
                  <a:pt x="225782" y="120179"/>
                </a:lnTo>
                <a:lnTo>
                  <a:pt x="227440" y="124468"/>
                </a:lnTo>
                <a:lnTo>
                  <a:pt x="230072" y="127977"/>
                </a:lnTo>
                <a:lnTo>
                  <a:pt x="231924" y="130608"/>
                </a:lnTo>
                <a:lnTo>
                  <a:pt x="233582" y="133143"/>
                </a:lnTo>
                <a:lnTo>
                  <a:pt x="236214" y="135774"/>
                </a:lnTo>
                <a:lnTo>
                  <a:pt x="237871" y="137431"/>
                </a:lnTo>
                <a:lnTo>
                  <a:pt x="239528" y="138406"/>
                </a:lnTo>
                <a:lnTo>
                  <a:pt x="242160" y="139088"/>
                </a:lnTo>
                <a:lnTo>
                  <a:pt x="244013" y="140063"/>
                </a:lnTo>
                <a:lnTo>
                  <a:pt x="246645" y="140063"/>
                </a:lnTo>
                <a:lnTo>
                  <a:pt x="248302" y="140063"/>
                </a:lnTo>
                <a:lnTo>
                  <a:pt x="250934" y="139088"/>
                </a:lnTo>
                <a:lnTo>
                  <a:pt x="252592" y="138406"/>
                </a:lnTo>
                <a:lnTo>
                  <a:pt x="254249" y="136457"/>
                </a:lnTo>
                <a:lnTo>
                  <a:pt x="256881" y="134800"/>
                </a:lnTo>
                <a:lnTo>
                  <a:pt x="266338" y="119302"/>
                </a:lnTo>
                <a:lnTo>
                  <a:pt x="268970" y="115013"/>
                </a:lnTo>
                <a:lnTo>
                  <a:pt x="270822" y="110530"/>
                </a:lnTo>
                <a:lnTo>
                  <a:pt x="272479" y="105364"/>
                </a:lnTo>
                <a:lnTo>
                  <a:pt x="275112" y="97566"/>
                </a:lnTo>
                <a:lnTo>
                  <a:pt x="277744" y="89086"/>
                </a:lnTo>
                <a:lnTo>
                  <a:pt x="279401" y="79437"/>
                </a:lnTo>
                <a:lnTo>
                  <a:pt x="281058" y="69982"/>
                </a:lnTo>
                <a:lnTo>
                  <a:pt x="283008" y="63160"/>
                </a:lnTo>
                <a:lnTo>
                  <a:pt x="284665" y="56142"/>
                </a:lnTo>
                <a:lnTo>
                  <a:pt x="285543" y="50196"/>
                </a:lnTo>
                <a:lnTo>
                  <a:pt x="287200" y="44056"/>
                </a:lnTo>
                <a:lnTo>
                  <a:pt x="288857" y="37915"/>
                </a:lnTo>
                <a:lnTo>
                  <a:pt x="290807" y="32749"/>
                </a:lnTo>
                <a:lnTo>
                  <a:pt x="292464" y="27583"/>
                </a:lnTo>
                <a:lnTo>
                  <a:pt x="294122" y="23295"/>
                </a:lnTo>
                <a:lnTo>
                  <a:pt x="295974" y="19786"/>
                </a:lnTo>
                <a:lnTo>
                  <a:pt x="298411" y="15595"/>
                </a:lnTo>
                <a:lnTo>
                  <a:pt x="300264" y="11988"/>
                </a:lnTo>
                <a:lnTo>
                  <a:pt x="301921" y="9454"/>
                </a:lnTo>
                <a:lnTo>
                  <a:pt x="304553" y="6822"/>
                </a:lnTo>
                <a:lnTo>
                  <a:pt x="306210" y="4288"/>
                </a:lnTo>
                <a:lnTo>
                  <a:pt x="308063" y="2631"/>
                </a:lnTo>
                <a:lnTo>
                  <a:pt x="310695" y="1656"/>
                </a:lnTo>
                <a:lnTo>
                  <a:pt x="312352" y="682"/>
                </a:lnTo>
                <a:lnTo>
                  <a:pt x="314984" y="0"/>
                </a:lnTo>
                <a:lnTo>
                  <a:pt x="316642" y="0"/>
                </a:lnTo>
                <a:lnTo>
                  <a:pt x="318299" y="0"/>
                </a:lnTo>
                <a:lnTo>
                  <a:pt x="320931" y="682"/>
                </a:lnTo>
                <a:lnTo>
                  <a:pt x="322783" y="1656"/>
                </a:lnTo>
                <a:lnTo>
                  <a:pt x="325415" y="2631"/>
                </a:lnTo>
                <a:lnTo>
                  <a:pt x="327073" y="5165"/>
                </a:lnTo>
                <a:lnTo>
                  <a:pt x="329705" y="6822"/>
                </a:lnTo>
                <a:lnTo>
                  <a:pt x="331362" y="9454"/>
                </a:lnTo>
                <a:lnTo>
                  <a:pt x="333020" y="12963"/>
                </a:lnTo>
                <a:lnTo>
                  <a:pt x="335652" y="16277"/>
                </a:lnTo>
                <a:lnTo>
                  <a:pt x="337504" y="20760"/>
                </a:lnTo>
                <a:lnTo>
                  <a:pt x="339161" y="24952"/>
                </a:lnTo>
                <a:lnTo>
                  <a:pt x="340819" y="29435"/>
                </a:lnTo>
                <a:lnTo>
                  <a:pt x="342476" y="34699"/>
                </a:lnTo>
                <a:lnTo>
                  <a:pt x="345108" y="42399"/>
                </a:lnTo>
                <a:lnTo>
                  <a:pt x="347740" y="50878"/>
                </a:lnTo>
                <a:lnTo>
                  <a:pt x="349593" y="60625"/>
                </a:lnTo>
                <a:lnTo>
                  <a:pt x="352225" y="69982"/>
                </a:lnTo>
                <a:lnTo>
                  <a:pt x="352907" y="76805"/>
                </a:lnTo>
                <a:lnTo>
                  <a:pt x="354857" y="83921"/>
                </a:lnTo>
                <a:lnTo>
                  <a:pt x="356514" y="89769"/>
                </a:lnTo>
                <a:lnTo>
                  <a:pt x="357392" y="95909"/>
                </a:lnTo>
                <a:lnTo>
                  <a:pt x="366946" y="120179"/>
                </a:lnTo>
                <a:lnTo>
                  <a:pt x="368603" y="124468"/>
                </a:lnTo>
                <a:lnTo>
                  <a:pt x="370260" y="127977"/>
                </a:lnTo>
                <a:lnTo>
                  <a:pt x="372892" y="130608"/>
                </a:lnTo>
                <a:lnTo>
                  <a:pt x="374550" y="133143"/>
                </a:lnTo>
                <a:lnTo>
                  <a:pt x="389173" y="140063"/>
                </a:lnTo>
                <a:lnTo>
                  <a:pt x="391123" y="139088"/>
                </a:lnTo>
                <a:lnTo>
                  <a:pt x="393755" y="138406"/>
                </a:lnTo>
                <a:lnTo>
                  <a:pt x="395412" y="136457"/>
                </a:lnTo>
                <a:lnTo>
                  <a:pt x="397069" y="134800"/>
                </a:lnTo>
                <a:lnTo>
                  <a:pt x="399702" y="133143"/>
                </a:lnTo>
                <a:lnTo>
                  <a:pt x="401554" y="130608"/>
                </a:lnTo>
                <a:lnTo>
                  <a:pt x="404186" y="127100"/>
                </a:lnTo>
                <a:lnTo>
                  <a:pt x="405843" y="123493"/>
                </a:lnTo>
                <a:lnTo>
                  <a:pt x="407501" y="119302"/>
                </a:lnTo>
                <a:lnTo>
                  <a:pt x="409158" y="115013"/>
                </a:lnTo>
                <a:lnTo>
                  <a:pt x="411010" y="110530"/>
                </a:lnTo>
                <a:lnTo>
                  <a:pt x="413642" y="105364"/>
                </a:lnTo>
                <a:lnTo>
                  <a:pt x="415300" y="97566"/>
                </a:lnTo>
                <a:lnTo>
                  <a:pt x="417932" y="89086"/>
                </a:lnTo>
                <a:lnTo>
                  <a:pt x="420564" y="79437"/>
                </a:lnTo>
                <a:lnTo>
                  <a:pt x="422221" y="69982"/>
                </a:lnTo>
              </a:path>
              <a:path w="1477009" h="140335">
                <a:moveTo>
                  <a:pt x="0" y="69982"/>
                </a:moveTo>
                <a:lnTo>
                  <a:pt x="141163" y="69982"/>
                </a:lnTo>
              </a:path>
              <a:path w="1477009" h="140335">
                <a:moveTo>
                  <a:pt x="422221" y="69982"/>
                </a:moveTo>
                <a:lnTo>
                  <a:pt x="562312" y="69982"/>
                </a:lnTo>
              </a:path>
              <a:path w="1477009" h="140335">
                <a:moveTo>
                  <a:pt x="563287" y="69982"/>
                </a:moveTo>
                <a:lnTo>
                  <a:pt x="1476948" y="6998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5432633" y="4467868"/>
            <a:ext cx="1372870" cy="129539"/>
            <a:chOff x="5432633" y="4467868"/>
            <a:chExt cx="1372870" cy="129539"/>
          </a:xfrm>
        </p:grpSpPr>
        <p:sp>
          <p:nvSpPr>
            <p:cNvPr id="64" name="object 64"/>
            <p:cNvSpPr/>
            <p:nvPr/>
          </p:nvSpPr>
          <p:spPr>
            <a:xfrm>
              <a:off x="5432633" y="4532332"/>
              <a:ext cx="1056005" cy="0"/>
            </a:xfrm>
            <a:custGeom>
              <a:avLst/>
              <a:gdLst/>
              <a:ahLst/>
              <a:cxnLst/>
              <a:rect l="l" t="t" r="r" b="b"/>
              <a:pathLst>
                <a:path w="1056004">
                  <a:moveTo>
                    <a:pt x="0" y="0"/>
                  </a:moveTo>
                  <a:lnTo>
                    <a:pt x="1055662" y="0"/>
                  </a:lnTo>
                </a:path>
              </a:pathLst>
            </a:custGeom>
            <a:ln w="68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488295" y="4469172"/>
              <a:ext cx="316230" cy="126364"/>
            </a:xfrm>
            <a:custGeom>
              <a:avLst/>
              <a:gdLst/>
              <a:ahLst/>
              <a:cxnLst/>
              <a:rect l="l" t="t" r="r" b="b"/>
              <a:pathLst>
                <a:path w="316229" h="126364">
                  <a:moveTo>
                    <a:pt x="0" y="63160"/>
                  </a:moveTo>
                  <a:lnTo>
                    <a:pt x="25931" y="0"/>
                  </a:lnTo>
                  <a:lnTo>
                    <a:pt x="78770" y="126320"/>
                  </a:lnTo>
                  <a:lnTo>
                    <a:pt x="131414" y="0"/>
                  </a:lnTo>
                  <a:lnTo>
                    <a:pt x="184350" y="126320"/>
                  </a:lnTo>
                  <a:lnTo>
                    <a:pt x="236994" y="0"/>
                  </a:lnTo>
                  <a:lnTo>
                    <a:pt x="289832" y="126320"/>
                  </a:lnTo>
                  <a:lnTo>
                    <a:pt x="315764" y="631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6804060" y="4384569"/>
            <a:ext cx="2075180" cy="147955"/>
          </a:xfrm>
          <a:custGeom>
            <a:avLst/>
            <a:gdLst/>
            <a:ahLst/>
            <a:cxnLst/>
            <a:rect l="l" t="t" r="r" b="b"/>
            <a:pathLst>
              <a:path w="2075179" h="147954">
                <a:moveTo>
                  <a:pt x="246645" y="44056"/>
                </a:moveTo>
                <a:lnTo>
                  <a:pt x="246645" y="39767"/>
                </a:lnTo>
                <a:lnTo>
                  <a:pt x="246645" y="35283"/>
                </a:lnTo>
                <a:lnTo>
                  <a:pt x="247327" y="31092"/>
                </a:lnTo>
                <a:lnTo>
                  <a:pt x="249277" y="27583"/>
                </a:lnTo>
                <a:lnTo>
                  <a:pt x="250934" y="23295"/>
                </a:lnTo>
                <a:lnTo>
                  <a:pt x="252592" y="19786"/>
                </a:lnTo>
                <a:lnTo>
                  <a:pt x="255126" y="16472"/>
                </a:lnTo>
                <a:lnTo>
                  <a:pt x="257759" y="13840"/>
                </a:lnTo>
                <a:lnTo>
                  <a:pt x="261366" y="10331"/>
                </a:lnTo>
                <a:lnTo>
                  <a:pt x="263900" y="7700"/>
                </a:lnTo>
                <a:lnTo>
                  <a:pt x="268190" y="6043"/>
                </a:lnTo>
                <a:lnTo>
                  <a:pt x="271797" y="4191"/>
                </a:lnTo>
                <a:lnTo>
                  <a:pt x="275112" y="2534"/>
                </a:lnTo>
                <a:lnTo>
                  <a:pt x="279401" y="877"/>
                </a:lnTo>
                <a:lnTo>
                  <a:pt x="283885" y="0"/>
                </a:lnTo>
                <a:lnTo>
                  <a:pt x="289052" y="0"/>
                </a:lnTo>
                <a:lnTo>
                  <a:pt x="293342" y="0"/>
                </a:lnTo>
                <a:lnTo>
                  <a:pt x="297631" y="877"/>
                </a:lnTo>
                <a:lnTo>
                  <a:pt x="301921" y="1656"/>
                </a:lnTo>
                <a:lnTo>
                  <a:pt x="305430" y="2534"/>
                </a:lnTo>
                <a:lnTo>
                  <a:pt x="309720" y="4191"/>
                </a:lnTo>
                <a:lnTo>
                  <a:pt x="313327" y="6043"/>
                </a:lnTo>
                <a:lnTo>
                  <a:pt x="316642" y="8674"/>
                </a:lnTo>
                <a:lnTo>
                  <a:pt x="320151" y="11306"/>
                </a:lnTo>
                <a:lnTo>
                  <a:pt x="322783" y="13840"/>
                </a:lnTo>
                <a:lnTo>
                  <a:pt x="325415" y="17154"/>
                </a:lnTo>
                <a:lnTo>
                  <a:pt x="327950" y="20663"/>
                </a:lnTo>
                <a:lnTo>
                  <a:pt x="329607" y="24269"/>
                </a:lnTo>
                <a:lnTo>
                  <a:pt x="331265" y="27583"/>
                </a:lnTo>
                <a:lnTo>
                  <a:pt x="333215" y="32067"/>
                </a:lnTo>
                <a:lnTo>
                  <a:pt x="333897" y="36258"/>
                </a:lnTo>
                <a:lnTo>
                  <a:pt x="333897" y="40547"/>
                </a:lnTo>
                <a:lnTo>
                  <a:pt x="333897" y="44056"/>
                </a:lnTo>
                <a:lnTo>
                  <a:pt x="333897" y="39767"/>
                </a:lnTo>
                <a:lnTo>
                  <a:pt x="334872" y="35283"/>
                </a:lnTo>
                <a:lnTo>
                  <a:pt x="335847" y="31092"/>
                </a:lnTo>
                <a:lnTo>
                  <a:pt x="336529" y="27583"/>
                </a:lnTo>
                <a:lnTo>
                  <a:pt x="338186" y="23295"/>
                </a:lnTo>
                <a:lnTo>
                  <a:pt x="340819" y="19786"/>
                </a:lnTo>
                <a:lnTo>
                  <a:pt x="343353" y="16472"/>
                </a:lnTo>
                <a:lnTo>
                  <a:pt x="345986" y="13840"/>
                </a:lnTo>
                <a:lnTo>
                  <a:pt x="348618" y="10331"/>
                </a:lnTo>
                <a:lnTo>
                  <a:pt x="352225" y="7700"/>
                </a:lnTo>
                <a:lnTo>
                  <a:pt x="355539" y="6043"/>
                </a:lnTo>
                <a:lnTo>
                  <a:pt x="359049" y="4191"/>
                </a:lnTo>
                <a:lnTo>
                  <a:pt x="363338" y="2534"/>
                </a:lnTo>
                <a:lnTo>
                  <a:pt x="367823" y="877"/>
                </a:lnTo>
                <a:lnTo>
                  <a:pt x="372112" y="0"/>
                </a:lnTo>
                <a:lnTo>
                  <a:pt x="376402" y="0"/>
                </a:lnTo>
                <a:lnTo>
                  <a:pt x="380594" y="0"/>
                </a:lnTo>
                <a:lnTo>
                  <a:pt x="384883" y="877"/>
                </a:lnTo>
                <a:lnTo>
                  <a:pt x="389368" y="1656"/>
                </a:lnTo>
                <a:lnTo>
                  <a:pt x="393657" y="2534"/>
                </a:lnTo>
                <a:lnTo>
                  <a:pt x="397947" y="4191"/>
                </a:lnTo>
                <a:lnTo>
                  <a:pt x="401554" y="6043"/>
                </a:lnTo>
                <a:lnTo>
                  <a:pt x="404868" y="8674"/>
                </a:lnTo>
                <a:lnTo>
                  <a:pt x="408378" y="11306"/>
                </a:lnTo>
                <a:lnTo>
                  <a:pt x="411010" y="13840"/>
                </a:lnTo>
                <a:lnTo>
                  <a:pt x="413642" y="17154"/>
                </a:lnTo>
                <a:lnTo>
                  <a:pt x="416177" y="20663"/>
                </a:lnTo>
                <a:lnTo>
                  <a:pt x="417834" y="24269"/>
                </a:lnTo>
                <a:lnTo>
                  <a:pt x="419492" y="27583"/>
                </a:lnTo>
                <a:lnTo>
                  <a:pt x="420467" y="32067"/>
                </a:lnTo>
                <a:lnTo>
                  <a:pt x="421441" y="36258"/>
                </a:lnTo>
                <a:lnTo>
                  <a:pt x="422124" y="40547"/>
                </a:lnTo>
                <a:lnTo>
                  <a:pt x="422124" y="44056"/>
                </a:lnTo>
                <a:lnTo>
                  <a:pt x="422124" y="39767"/>
                </a:lnTo>
                <a:lnTo>
                  <a:pt x="423099" y="35283"/>
                </a:lnTo>
                <a:lnTo>
                  <a:pt x="424074" y="31092"/>
                </a:lnTo>
                <a:lnTo>
                  <a:pt x="424756" y="27583"/>
                </a:lnTo>
                <a:lnTo>
                  <a:pt x="426608" y="23295"/>
                </a:lnTo>
                <a:lnTo>
                  <a:pt x="428266" y="19786"/>
                </a:lnTo>
                <a:lnTo>
                  <a:pt x="430898" y="16472"/>
                </a:lnTo>
                <a:lnTo>
                  <a:pt x="433530" y="13840"/>
                </a:lnTo>
                <a:lnTo>
                  <a:pt x="436845" y="10331"/>
                </a:lnTo>
                <a:lnTo>
                  <a:pt x="440452" y="7700"/>
                </a:lnTo>
                <a:lnTo>
                  <a:pt x="443961" y="6043"/>
                </a:lnTo>
                <a:lnTo>
                  <a:pt x="447276" y="4191"/>
                </a:lnTo>
                <a:lnTo>
                  <a:pt x="451565" y="2534"/>
                </a:lnTo>
                <a:lnTo>
                  <a:pt x="455075" y="877"/>
                </a:lnTo>
                <a:lnTo>
                  <a:pt x="459364" y="0"/>
                </a:lnTo>
                <a:lnTo>
                  <a:pt x="464629" y="0"/>
                </a:lnTo>
                <a:lnTo>
                  <a:pt x="468918" y="0"/>
                </a:lnTo>
                <a:lnTo>
                  <a:pt x="473403" y="877"/>
                </a:lnTo>
                <a:lnTo>
                  <a:pt x="495630" y="11306"/>
                </a:lnTo>
                <a:lnTo>
                  <a:pt x="499237" y="13840"/>
                </a:lnTo>
                <a:lnTo>
                  <a:pt x="501869" y="17154"/>
                </a:lnTo>
                <a:lnTo>
                  <a:pt x="503527" y="20663"/>
                </a:lnTo>
                <a:lnTo>
                  <a:pt x="506061" y="24269"/>
                </a:lnTo>
                <a:lnTo>
                  <a:pt x="508011" y="27583"/>
                </a:lnTo>
                <a:lnTo>
                  <a:pt x="508694" y="32067"/>
                </a:lnTo>
                <a:lnTo>
                  <a:pt x="509668" y="36258"/>
                </a:lnTo>
                <a:lnTo>
                  <a:pt x="510351" y="40547"/>
                </a:lnTo>
                <a:lnTo>
                  <a:pt x="510351" y="44056"/>
                </a:lnTo>
                <a:lnTo>
                  <a:pt x="510351" y="39767"/>
                </a:lnTo>
                <a:lnTo>
                  <a:pt x="510351" y="35283"/>
                </a:lnTo>
                <a:lnTo>
                  <a:pt x="511326" y="31092"/>
                </a:lnTo>
                <a:lnTo>
                  <a:pt x="512983" y="27583"/>
                </a:lnTo>
                <a:lnTo>
                  <a:pt x="514835" y="23295"/>
                </a:lnTo>
                <a:lnTo>
                  <a:pt x="516590" y="19786"/>
                </a:lnTo>
                <a:lnTo>
                  <a:pt x="519125" y="16472"/>
                </a:lnTo>
                <a:lnTo>
                  <a:pt x="521757" y="13840"/>
                </a:lnTo>
                <a:lnTo>
                  <a:pt x="524389" y="10331"/>
                </a:lnTo>
                <a:lnTo>
                  <a:pt x="527704" y="7700"/>
                </a:lnTo>
                <a:lnTo>
                  <a:pt x="531213" y="6043"/>
                </a:lnTo>
                <a:lnTo>
                  <a:pt x="535503" y="4191"/>
                </a:lnTo>
                <a:lnTo>
                  <a:pt x="539110" y="2534"/>
                </a:lnTo>
                <a:lnTo>
                  <a:pt x="543302" y="877"/>
                </a:lnTo>
                <a:lnTo>
                  <a:pt x="547591" y="0"/>
                </a:lnTo>
                <a:lnTo>
                  <a:pt x="552076" y="0"/>
                </a:lnTo>
                <a:lnTo>
                  <a:pt x="556365" y="0"/>
                </a:lnTo>
                <a:lnTo>
                  <a:pt x="561630" y="877"/>
                </a:lnTo>
                <a:lnTo>
                  <a:pt x="564944" y="1656"/>
                </a:lnTo>
                <a:lnTo>
                  <a:pt x="569429" y="2534"/>
                </a:lnTo>
                <a:lnTo>
                  <a:pt x="573718" y="4191"/>
                </a:lnTo>
                <a:lnTo>
                  <a:pt x="577033" y="6043"/>
                </a:lnTo>
                <a:lnTo>
                  <a:pt x="580542" y="8674"/>
                </a:lnTo>
                <a:lnTo>
                  <a:pt x="584149" y="11306"/>
                </a:lnTo>
                <a:lnTo>
                  <a:pt x="597895" y="40547"/>
                </a:lnTo>
                <a:lnTo>
                  <a:pt x="597895" y="44056"/>
                </a:lnTo>
              </a:path>
              <a:path w="2075179" h="147954">
                <a:moveTo>
                  <a:pt x="246645" y="44056"/>
                </a:moveTo>
                <a:lnTo>
                  <a:pt x="246645" y="131291"/>
                </a:lnTo>
              </a:path>
              <a:path w="2075179" h="147954">
                <a:moveTo>
                  <a:pt x="597895" y="44056"/>
                </a:moveTo>
                <a:lnTo>
                  <a:pt x="597895" y="131291"/>
                </a:lnTo>
              </a:path>
              <a:path w="2075179" h="147954">
                <a:moveTo>
                  <a:pt x="0" y="147763"/>
                </a:moveTo>
                <a:lnTo>
                  <a:pt x="246645" y="147763"/>
                </a:lnTo>
              </a:path>
              <a:path w="2075179" h="147954">
                <a:moveTo>
                  <a:pt x="590974" y="147763"/>
                </a:moveTo>
                <a:lnTo>
                  <a:pt x="2074843" y="14776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5854816" y="4888838"/>
            <a:ext cx="933450" cy="130175"/>
            <a:chOff x="5854816" y="4888838"/>
            <a:chExt cx="933450" cy="130175"/>
          </a:xfrm>
        </p:grpSpPr>
        <p:sp>
          <p:nvSpPr>
            <p:cNvPr id="68" name="object 68"/>
            <p:cNvSpPr/>
            <p:nvPr/>
          </p:nvSpPr>
          <p:spPr>
            <a:xfrm>
              <a:off x="5854816" y="4946479"/>
              <a:ext cx="605155" cy="0"/>
            </a:xfrm>
            <a:custGeom>
              <a:avLst/>
              <a:gdLst/>
              <a:ahLst/>
              <a:cxnLst/>
              <a:rect l="l" t="t" r="r" b="b"/>
              <a:pathLst>
                <a:path w="605154">
                  <a:moveTo>
                    <a:pt x="0" y="0"/>
                  </a:moveTo>
                  <a:lnTo>
                    <a:pt x="604817" y="0"/>
                  </a:lnTo>
                </a:path>
              </a:pathLst>
            </a:custGeom>
            <a:ln w="68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470065" y="4890142"/>
              <a:ext cx="316865" cy="127635"/>
            </a:xfrm>
            <a:custGeom>
              <a:avLst/>
              <a:gdLst/>
              <a:ahLst/>
              <a:cxnLst/>
              <a:rect l="l" t="t" r="r" b="b"/>
              <a:pathLst>
                <a:path w="316865" h="127635">
                  <a:moveTo>
                    <a:pt x="0" y="63160"/>
                  </a:moveTo>
                  <a:lnTo>
                    <a:pt x="26809" y="0"/>
                  </a:lnTo>
                  <a:lnTo>
                    <a:pt x="79745" y="127012"/>
                  </a:lnTo>
                  <a:lnTo>
                    <a:pt x="132389" y="0"/>
                  </a:lnTo>
                  <a:lnTo>
                    <a:pt x="185227" y="127012"/>
                  </a:lnTo>
                  <a:lnTo>
                    <a:pt x="237871" y="0"/>
                  </a:lnTo>
                  <a:lnTo>
                    <a:pt x="289832" y="127012"/>
                  </a:lnTo>
                  <a:lnTo>
                    <a:pt x="316642" y="631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7050706" y="4840823"/>
            <a:ext cx="351790" cy="132715"/>
          </a:xfrm>
          <a:custGeom>
            <a:avLst/>
            <a:gdLst/>
            <a:ahLst/>
            <a:cxnLst/>
            <a:rect l="l" t="t" r="r" b="b"/>
            <a:pathLst>
              <a:path w="351790" h="132714">
                <a:moveTo>
                  <a:pt x="0" y="44056"/>
                </a:moveTo>
                <a:lnTo>
                  <a:pt x="0" y="39864"/>
                </a:lnTo>
                <a:lnTo>
                  <a:pt x="0" y="35576"/>
                </a:lnTo>
                <a:lnTo>
                  <a:pt x="682" y="32067"/>
                </a:lnTo>
                <a:lnTo>
                  <a:pt x="2632" y="27876"/>
                </a:lnTo>
                <a:lnTo>
                  <a:pt x="4289" y="24269"/>
                </a:lnTo>
                <a:lnTo>
                  <a:pt x="5946" y="20078"/>
                </a:lnTo>
                <a:lnTo>
                  <a:pt x="8481" y="17447"/>
                </a:lnTo>
                <a:lnTo>
                  <a:pt x="11113" y="13938"/>
                </a:lnTo>
                <a:lnTo>
                  <a:pt x="14720" y="11306"/>
                </a:lnTo>
                <a:lnTo>
                  <a:pt x="17255" y="8772"/>
                </a:lnTo>
                <a:lnTo>
                  <a:pt x="21544" y="6140"/>
                </a:lnTo>
                <a:lnTo>
                  <a:pt x="25151" y="4483"/>
                </a:lnTo>
                <a:lnTo>
                  <a:pt x="28466" y="2631"/>
                </a:lnTo>
                <a:lnTo>
                  <a:pt x="32756" y="1949"/>
                </a:lnTo>
                <a:lnTo>
                  <a:pt x="37240" y="974"/>
                </a:lnTo>
                <a:lnTo>
                  <a:pt x="42407" y="0"/>
                </a:lnTo>
                <a:lnTo>
                  <a:pt x="46696" y="0"/>
                </a:lnTo>
                <a:lnTo>
                  <a:pt x="50986" y="974"/>
                </a:lnTo>
                <a:lnTo>
                  <a:pt x="55275" y="1949"/>
                </a:lnTo>
                <a:lnTo>
                  <a:pt x="58785" y="2631"/>
                </a:lnTo>
                <a:lnTo>
                  <a:pt x="63074" y="4483"/>
                </a:lnTo>
                <a:lnTo>
                  <a:pt x="66682" y="7115"/>
                </a:lnTo>
                <a:lnTo>
                  <a:pt x="69996" y="8772"/>
                </a:lnTo>
                <a:lnTo>
                  <a:pt x="73506" y="11306"/>
                </a:lnTo>
                <a:lnTo>
                  <a:pt x="76138" y="14912"/>
                </a:lnTo>
                <a:lnTo>
                  <a:pt x="78770" y="17447"/>
                </a:lnTo>
                <a:lnTo>
                  <a:pt x="81305" y="20760"/>
                </a:lnTo>
                <a:lnTo>
                  <a:pt x="82962" y="24269"/>
                </a:lnTo>
                <a:lnTo>
                  <a:pt x="84619" y="28558"/>
                </a:lnTo>
                <a:lnTo>
                  <a:pt x="86569" y="32067"/>
                </a:lnTo>
                <a:lnTo>
                  <a:pt x="87252" y="36356"/>
                </a:lnTo>
                <a:lnTo>
                  <a:pt x="87252" y="40839"/>
                </a:lnTo>
                <a:lnTo>
                  <a:pt x="87252" y="44056"/>
                </a:lnTo>
                <a:lnTo>
                  <a:pt x="87252" y="39864"/>
                </a:lnTo>
                <a:lnTo>
                  <a:pt x="88226" y="35576"/>
                </a:lnTo>
                <a:lnTo>
                  <a:pt x="89201" y="32067"/>
                </a:lnTo>
                <a:lnTo>
                  <a:pt x="89884" y="27876"/>
                </a:lnTo>
                <a:lnTo>
                  <a:pt x="91541" y="24269"/>
                </a:lnTo>
                <a:lnTo>
                  <a:pt x="94173" y="20078"/>
                </a:lnTo>
                <a:lnTo>
                  <a:pt x="96708" y="17447"/>
                </a:lnTo>
                <a:lnTo>
                  <a:pt x="99340" y="13938"/>
                </a:lnTo>
                <a:lnTo>
                  <a:pt x="101972" y="11306"/>
                </a:lnTo>
                <a:lnTo>
                  <a:pt x="105579" y="8772"/>
                </a:lnTo>
                <a:lnTo>
                  <a:pt x="108894" y="6140"/>
                </a:lnTo>
                <a:lnTo>
                  <a:pt x="112404" y="4483"/>
                </a:lnTo>
                <a:lnTo>
                  <a:pt x="116693" y="2631"/>
                </a:lnTo>
                <a:lnTo>
                  <a:pt x="121177" y="1949"/>
                </a:lnTo>
                <a:lnTo>
                  <a:pt x="125467" y="974"/>
                </a:lnTo>
                <a:lnTo>
                  <a:pt x="129756" y="0"/>
                </a:lnTo>
                <a:lnTo>
                  <a:pt x="133948" y="0"/>
                </a:lnTo>
                <a:lnTo>
                  <a:pt x="138238" y="974"/>
                </a:lnTo>
                <a:lnTo>
                  <a:pt x="142722" y="1949"/>
                </a:lnTo>
                <a:lnTo>
                  <a:pt x="147012" y="2631"/>
                </a:lnTo>
                <a:lnTo>
                  <a:pt x="151301" y="4483"/>
                </a:lnTo>
                <a:lnTo>
                  <a:pt x="154908" y="7115"/>
                </a:lnTo>
                <a:lnTo>
                  <a:pt x="158223" y="8772"/>
                </a:lnTo>
                <a:lnTo>
                  <a:pt x="161733" y="11306"/>
                </a:lnTo>
                <a:lnTo>
                  <a:pt x="164365" y="14912"/>
                </a:lnTo>
                <a:lnTo>
                  <a:pt x="166997" y="17447"/>
                </a:lnTo>
                <a:lnTo>
                  <a:pt x="175478" y="44056"/>
                </a:lnTo>
                <a:lnTo>
                  <a:pt x="175478" y="39864"/>
                </a:lnTo>
                <a:lnTo>
                  <a:pt x="176453" y="35576"/>
                </a:lnTo>
                <a:lnTo>
                  <a:pt x="177428" y="32067"/>
                </a:lnTo>
                <a:lnTo>
                  <a:pt x="178111" y="27876"/>
                </a:lnTo>
                <a:lnTo>
                  <a:pt x="179963" y="24269"/>
                </a:lnTo>
                <a:lnTo>
                  <a:pt x="181620" y="20078"/>
                </a:lnTo>
                <a:lnTo>
                  <a:pt x="184252" y="17447"/>
                </a:lnTo>
                <a:lnTo>
                  <a:pt x="186885" y="13938"/>
                </a:lnTo>
                <a:lnTo>
                  <a:pt x="190199" y="11306"/>
                </a:lnTo>
                <a:lnTo>
                  <a:pt x="193806" y="8772"/>
                </a:lnTo>
                <a:lnTo>
                  <a:pt x="197316" y="6140"/>
                </a:lnTo>
                <a:lnTo>
                  <a:pt x="200630" y="4483"/>
                </a:lnTo>
                <a:lnTo>
                  <a:pt x="204920" y="2631"/>
                </a:lnTo>
                <a:lnTo>
                  <a:pt x="208430" y="1949"/>
                </a:lnTo>
                <a:lnTo>
                  <a:pt x="212719" y="974"/>
                </a:lnTo>
                <a:lnTo>
                  <a:pt x="217983" y="0"/>
                </a:lnTo>
                <a:lnTo>
                  <a:pt x="222273" y="0"/>
                </a:lnTo>
                <a:lnTo>
                  <a:pt x="226757" y="974"/>
                </a:lnTo>
                <a:lnTo>
                  <a:pt x="231047" y="1949"/>
                </a:lnTo>
                <a:lnTo>
                  <a:pt x="235239" y="2631"/>
                </a:lnTo>
                <a:lnTo>
                  <a:pt x="238846" y="4483"/>
                </a:lnTo>
                <a:lnTo>
                  <a:pt x="242160" y="7115"/>
                </a:lnTo>
                <a:lnTo>
                  <a:pt x="245670" y="8772"/>
                </a:lnTo>
                <a:lnTo>
                  <a:pt x="248985" y="11306"/>
                </a:lnTo>
                <a:lnTo>
                  <a:pt x="252592" y="14912"/>
                </a:lnTo>
                <a:lnTo>
                  <a:pt x="255224" y="17447"/>
                </a:lnTo>
                <a:lnTo>
                  <a:pt x="256881" y="20760"/>
                </a:lnTo>
                <a:lnTo>
                  <a:pt x="259416" y="24269"/>
                </a:lnTo>
                <a:lnTo>
                  <a:pt x="261366" y="28558"/>
                </a:lnTo>
                <a:lnTo>
                  <a:pt x="262048" y="32067"/>
                </a:lnTo>
                <a:lnTo>
                  <a:pt x="263023" y="36356"/>
                </a:lnTo>
                <a:lnTo>
                  <a:pt x="263705" y="40839"/>
                </a:lnTo>
                <a:lnTo>
                  <a:pt x="263705" y="44056"/>
                </a:lnTo>
                <a:lnTo>
                  <a:pt x="263705" y="39864"/>
                </a:lnTo>
                <a:lnTo>
                  <a:pt x="263705" y="35576"/>
                </a:lnTo>
                <a:lnTo>
                  <a:pt x="264680" y="32067"/>
                </a:lnTo>
                <a:lnTo>
                  <a:pt x="266338" y="27876"/>
                </a:lnTo>
                <a:lnTo>
                  <a:pt x="268190" y="24269"/>
                </a:lnTo>
                <a:lnTo>
                  <a:pt x="269945" y="20078"/>
                </a:lnTo>
                <a:lnTo>
                  <a:pt x="272479" y="17447"/>
                </a:lnTo>
                <a:lnTo>
                  <a:pt x="275112" y="13938"/>
                </a:lnTo>
                <a:lnTo>
                  <a:pt x="277744" y="11306"/>
                </a:lnTo>
                <a:lnTo>
                  <a:pt x="281058" y="8772"/>
                </a:lnTo>
                <a:lnTo>
                  <a:pt x="284568" y="6140"/>
                </a:lnTo>
                <a:lnTo>
                  <a:pt x="288857" y="4483"/>
                </a:lnTo>
                <a:lnTo>
                  <a:pt x="292464" y="2631"/>
                </a:lnTo>
                <a:lnTo>
                  <a:pt x="296656" y="1949"/>
                </a:lnTo>
                <a:lnTo>
                  <a:pt x="300946" y="974"/>
                </a:lnTo>
                <a:lnTo>
                  <a:pt x="305430" y="0"/>
                </a:lnTo>
                <a:lnTo>
                  <a:pt x="309720" y="0"/>
                </a:lnTo>
                <a:lnTo>
                  <a:pt x="314984" y="974"/>
                </a:lnTo>
                <a:lnTo>
                  <a:pt x="318299" y="1949"/>
                </a:lnTo>
                <a:lnTo>
                  <a:pt x="322783" y="2631"/>
                </a:lnTo>
                <a:lnTo>
                  <a:pt x="327073" y="4483"/>
                </a:lnTo>
                <a:lnTo>
                  <a:pt x="330387" y="7115"/>
                </a:lnTo>
                <a:lnTo>
                  <a:pt x="333897" y="8772"/>
                </a:lnTo>
                <a:lnTo>
                  <a:pt x="337504" y="11306"/>
                </a:lnTo>
                <a:lnTo>
                  <a:pt x="339844" y="14912"/>
                </a:lnTo>
                <a:lnTo>
                  <a:pt x="342476" y="17447"/>
                </a:lnTo>
                <a:lnTo>
                  <a:pt x="345108" y="20760"/>
                </a:lnTo>
                <a:lnTo>
                  <a:pt x="346960" y="24269"/>
                </a:lnTo>
                <a:lnTo>
                  <a:pt x="348618" y="28558"/>
                </a:lnTo>
                <a:lnTo>
                  <a:pt x="350275" y="32067"/>
                </a:lnTo>
                <a:lnTo>
                  <a:pt x="351250" y="36356"/>
                </a:lnTo>
                <a:lnTo>
                  <a:pt x="351250" y="40839"/>
                </a:lnTo>
                <a:lnTo>
                  <a:pt x="351250" y="44056"/>
                </a:lnTo>
              </a:path>
              <a:path w="351790" h="132714">
                <a:moveTo>
                  <a:pt x="0" y="44056"/>
                </a:moveTo>
                <a:lnTo>
                  <a:pt x="0" y="132265"/>
                </a:lnTo>
              </a:path>
              <a:path w="351790" h="132714">
                <a:moveTo>
                  <a:pt x="351250" y="44056"/>
                </a:moveTo>
                <a:lnTo>
                  <a:pt x="351250" y="13226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01956" y="4902326"/>
            <a:ext cx="1477010" cy="140970"/>
          </a:xfrm>
          <a:custGeom>
            <a:avLst/>
            <a:gdLst/>
            <a:ahLst/>
            <a:cxnLst/>
            <a:rect l="l" t="t" r="r" b="b"/>
            <a:pathLst>
              <a:path w="1477009" h="140970">
                <a:moveTo>
                  <a:pt x="141163" y="70762"/>
                </a:moveTo>
                <a:lnTo>
                  <a:pt x="150619" y="33724"/>
                </a:lnTo>
                <a:lnTo>
                  <a:pt x="152276" y="28558"/>
                </a:lnTo>
                <a:lnTo>
                  <a:pt x="161733" y="10429"/>
                </a:lnTo>
                <a:lnTo>
                  <a:pt x="163390" y="7797"/>
                </a:lnTo>
                <a:lnTo>
                  <a:pt x="165340" y="5263"/>
                </a:lnTo>
                <a:lnTo>
                  <a:pt x="167972" y="3313"/>
                </a:lnTo>
                <a:lnTo>
                  <a:pt x="169629" y="1656"/>
                </a:lnTo>
                <a:lnTo>
                  <a:pt x="172164" y="779"/>
                </a:lnTo>
                <a:lnTo>
                  <a:pt x="173821" y="779"/>
                </a:lnTo>
                <a:lnTo>
                  <a:pt x="175478" y="0"/>
                </a:lnTo>
                <a:lnTo>
                  <a:pt x="178111" y="779"/>
                </a:lnTo>
                <a:lnTo>
                  <a:pt x="180060" y="779"/>
                </a:lnTo>
                <a:lnTo>
                  <a:pt x="182595" y="2631"/>
                </a:lnTo>
                <a:lnTo>
                  <a:pt x="184252" y="3313"/>
                </a:lnTo>
                <a:lnTo>
                  <a:pt x="186885" y="5263"/>
                </a:lnTo>
                <a:lnTo>
                  <a:pt x="188542" y="7797"/>
                </a:lnTo>
                <a:lnTo>
                  <a:pt x="190199" y="10429"/>
                </a:lnTo>
                <a:lnTo>
                  <a:pt x="192831" y="13743"/>
                </a:lnTo>
                <a:lnTo>
                  <a:pt x="194684" y="17252"/>
                </a:lnTo>
                <a:lnTo>
                  <a:pt x="196341" y="20760"/>
                </a:lnTo>
                <a:lnTo>
                  <a:pt x="198096" y="25049"/>
                </a:lnTo>
                <a:lnTo>
                  <a:pt x="200630" y="30215"/>
                </a:lnTo>
                <a:lnTo>
                  <a:pt x="202580" y="35381"/>
                </a:lnTo>
                <a:lnTo>
                  <a:pt x="204920" y="43178"/>
                </a:lnTo>
                <a:lnTo>
                  <a:pt x="206870" y="51853"/>
                </a:lnTo>
                <a:lnTo>
                  <a:pt x="209404" y="60333"/>
                </a:lnTo>
                <a:lnTo>
                  <a:pt x="211062" y="70762"/>
                </a:lnTo>
                <a:lnTo>
                  <a:pt x="212719" y="77819"/>
                </a:lnTo>
                <a:lnTo>
                  <a:pt x="213694" y="84661"/>
                </a:lnTo>
                <a:lnTo>
                  <a:pt x="215351" y="90782"/>
                </a:lnTo>
                <a:lnTo>
                  <a:pt x="217301" y="96679"/>
                </a:lnTo>
                <a:lnTo>
                  <a:pt x="218958" y="102810"/>
                </a:lnTo>
                <a:lnTo>
                  <a:pt x="220616" y="107996"/>
                </a:lnTo>
                <a:lnTo>
                  <a:pt x="222273" y="112235"/>
                </a:lnTo>
                <a:lnTo>
                  <a:pt x="224125" y="116709"/>
                </a:lnTo>
                <a:lnTo>
                  <a:pt x="225782" y="120959"/>
                </a:lnTo>
                <a:lnTo>
                  <a:pt x="227440" y="125199"/>
                </a:lnTo>
                <a:lnTo>
                  <a:pt x="230072" y="127792"/>
                </a:lnTo>
                <a:lnTo>
                  <a:pt x="231924" y="131330"/>
                </a:lnTo>
                <a:lnTo>
                  <a:pt x="233582" y="133922"/>
                </a:lnTo>
                <a:lnTo>
                  <a:pt x="236214" y="135570"/>
                </a:lnTo>
                <a:lnTo>
                  <a:pt x="237871" y="137451"/>
                </a:lnTo>
                <a:lnTo>
                  <a:pt x="239528" y="139108"/>
                </a:lnTo>
                <a:lnTo>
                  <a:pt x="242160" y="140043"/>
                </a:lnTo>
                <a:lnTo>
                  <a:pt x="244013" y="140755"/>
                </a:lnTo>
                <a:lnTo>
                  <a:pt x="246645" y="140755"/>
                </a:lnTo>
                <a:lnTo>
                  <a:pt x="248302" y="140755"/>
                </a:lnTo>
                <a:lnTo>
                  <a:pt x="250934" y="140043"/>
                </a:lnTo>
                <a:lnTo>
                  <a:pt x="252592" y="139108"/>
                </a:lnTo>
                <a:lnTo>
                  <a:pt x="254249" y="137451"/>
                </a:lnTo>
                <a:lnTo>
                  <a:pt x="256881" y="135570"/>
                </a:lnTo>
                <a:lnTo>
                  <a:pt x="258734" y="132977"/>
                </a:lnTo>
                <a:lnTo>
                  <a:pt x="261366" y="130384"/>
                </a:lnTo>
                <a:lnTo>
                  <a:pt x="263023" y="127792"/>
                </a:lnTo>
                <a:lnTo>
                  <a:pt x="264680" y="124487"/>
                </a:lnTo>
                <a:lnTo>
                  <a:pt x="266338" y="120013"/>
                </a:lnTo>
                <a:lnTo>
                  <a:pt x="268970" y="115774"/>
                </a:lnTo>
                <a:lnTo>
                  <a:pt x="270822" y="110588"/>
                </a:lnTo>
                <a:lnTo>
                  <a:pt x="272479" y="105403"/>
                </a:lnTo>
                <a:lnTo>
                  <a:pt x="275112" y="97625"/>
                </a:lnTo>
                <a:lnTo>
                  <a:pt x="277744" y="88901"/>
                </a:lnTo>
                <a:lnTo>
                  <a:pt x="279401" y="80412"/>
                </a:lnTo>
                <a:lnTo>
                  <a:pt x="281058" y="70762"/>
                </a:lnTo>
                <a:lnTo>
                  <a:pt x="283008" y="63939"/>
                </a:lnTo>
                <a:lnTo>
                  <a:pt x="284665" y="57117"/>
                </a:lnTo>
                <a:lnTo>
                  <a:pt x="285543" y="50001"/>
                </a:lnTo>
                <a:lnTo>
                  <a:pt x="287200" y="44153"/>
                </a:lnTo>
                <a:lnTo>
                  <a:pt x="288857" y="38890"/>
                </a:lnTo>
                <a:lnTo>
                  <a:pt x="290807" y="33724"/>
                </a:lnTo>
                <a:lnTo>
                  <a:pt x="292464" y="28558"/>
                </a:lnTo>
                <a:lnTo>
                  <a:pt x="294122" y="24074"/>
                </a:lnTo>
                <a:lnTo>
                  <a:pt x="295974" y="19883"/>
                </a:lnTo>
                <a:lnTo>
                  <a:pt x="298411" y="16277"/>
                </a:lnTo>
                <a:lnTo>
                  <a:pt x="300264" y="12963"/>
                </a:lnTo>
                <a:lnTo>
                  <a:pt x="301921" y="10429"/>
                </a:lnTo>
                <a:lnTo>
                  <a:pt x="304553" y="7797"/>
                </a:lnTo>
                <a:lnTo>
                  <a:pt x="306210" y="5263"/>
                </a:lnTo>
                <a:lnTo>
                  <a:pt x="308063" y="3313"/>
                </a:lnTo>
                <a:lnTo>
                  <a:pt x="310695" y="1656"/>
                </a:lnTo>
                <a:lnTo>
                  <a:pt x="312352" y="779"/>
                </a:lnTo>
                <a:lnTo>
                  <a:pt x="314984" y="779"/>
                </a:lnTo>
                <a:lnTo>
                  <a:pt x="316642" y="0"/>
                </a:lnTo>
                <a:lnTo>
                  <a:pt x="318299" y="779"/>
                </a:lnTo>
                <a:lnTo>
                  <a:pt x="320931" y="779"/>
                </a:lnTo>
                <a:lnTo>
                  <a:pt x="322783" y="2631"/>
                </a:lnTo>
                <a:lnTo>
                  <a:pt x="325415" y="3313"/>
                </a:lnTo>
                <a:lnTo>
                  <a:pt x="327073" y="5263"/>
                </a:lnTo>
                <a:lnTo>
                  <a:pt x="329705" y="7797"/>
                </a:lnTo>
                <a:lnTo>
                  <a:pt x="331362" y="10429"/>
                </a:lnTo>
                <a:lnTo>
                  <a:pt x="333020" y="13743"/>
                </a:lnTo>
                <a:lnTo>
                  <a:pt x="335652" y="17252"/>
                </a:lnTo>
                <a:lnTo>
                  <a:pt x="337504" y="20760"/>
                </a:lnTo>
                <a:lnTo>
                  <a:pt x="339161" y="25049"/>
                </a:lnTo>
                <a:lnTo>
                  <a:pt x="340819" y="30215"/>
                </a:lnTo>
                <a:lnTo>
                  <a:pt x="342476" y="35381"/>
                </a:lnTo>
                <a:lnTo>
                  <a:pt x="345108" y="43178"/>
                </a:lnTo>
                <a:lnTo>
                  <a:pt x="347740" y="51853"/>
                </a:lnTo>
                <a:lnTo>
                  <a:pt x="349593" y="60333"/>
                </a:lnTo>
                <a:lnTo>
                  <a:pt x="352225" y="70762"/>
                </a:lnTo>
                <a:lnTo>
                  <a:pt x="352907" y="77819"/>
                </a:lnTo>
                <a:lnTo>
                  <a:pt x="354857" y="84661"/>
                </a:lnTo>
                <a:lnTo>
                  <a:pt x="356514" y="90782"/>
                </a:lnTo>
                <a:lnTo>
                  <a:pt x="364996" y="116709"/>
                </a:lnTo>
                <a:lnTo>
                  <a:pt x="366946" y="120959"/>
                </a:lnTo>
                <a:lnTo>
                  <a:pt x="368603" y="125199"/>
                </a:lnTo>
                <a:lnTo>
                  <a:pt x="370260" y="127792"/>
                </a:lnTo>
                <a:lnTo>
                  <a:pt x="372892" y="131330"/>
                </a:lnTo>
                <a:lnTo>
                  <a:pt x="374550" y="133922"/>
                </a:lnTo>
                <a:lnTo>
                  <a:pt x="376402" y="135570"/>
                </a:lnTo>
                <a:lnTo>
                  <a:pt x="379034" y="137451"/>
                </a:lnTo>
                <a:lnTo>
                  <a:pt x="380691" y="139108"/>
                </a:lnTo>
                <a:lnTo>
                  <a:pt x="382349" y="140043"/>
                </a:lnTo>
                <a:lnTo>
                  <a:pt x="384981" y="140755"/>
                </a:lnTo>
                <a:lnTo>
                  <a:pt x="386833" y="140755"/>
                </a:lnTo>
                <a:lnTo>
                  <a:pt x="389173" y="140755"/>
                </a:lnTo>
                <a:lnTo>
                  <a:pt x="391123" y="140043"/>
                </a:lnTo>
                <a:lnTo>
                  <a:pt x="393755" y="139108"/>
                </a:lnTo>
                <a:lnTo>
                  <a:pt x="395412" y="137451"/>
                </a:lnTo>
                <a:lnTo>
                  <a:pt x="397069" y="135570"/>
                </a:lnTo>
                <a:lnTo>
                  <a:pt x="399702" y="132977"/>
                </a:lnTo>
                <a:lnTo>
                  <a:pt x="401554" y="130384"/>
                </a:lnTo>
                <a:lnTo>
                  <a:pt x="404186" y="127792"/>
                </a:lnTo>
                <a:lnTo>
                  <a:pt x="405843" y="124487"/>
                </a:lnTo>
                <a:lnTo>
                  <a:pt x="407501" y="120013"/>
                </a:lnTo>
                <a:lnTo>
                  <a:pt x="409158" y="115774"/>
                </a:lnTo>
                <a:lnTo>
                  <a:pt x="411010" y="110588"/>
                </a:lnTo>
                <a:lnTo>
                  <a:pt x="413642" y="105403"/>
                </a:lnTo>
                <a:lnTo>
                  <a:pt x="415300" y="97625"/>
                </a:lnTo>
                <a:lnTo>
                  <a:pt x="417932" y="88901"/>
                </a:lnTo>
                <a:lnTo>
                  <a:pt x="420564" y="80412"/>
                </a:lnTo>
                <a:lnTo>
                  <a:pt x="422221" y="70762"/>
                </a:lnTo>
              </a:path>
              <a:path w="1477009" h="140970">
                <a:moveTo>
                  <a:pt x="0" y="70762"/>
                </a:moveTo>
                <a:lnTo>
                  <a:pt x="141163" y="70762"/>
                </a:lnTo>
              </a:path>
              <a:path w="1477009" h="140970">
                <a:moveTo>
                  <a:pt x="422221" y="70762"/>
                </a:moveTo>
                <a:lnTo>
                  <a:pt x="562312" y="70762"/>
                </a:lnTo>
              </a:path>
              <a:path w="1477009" h="140970">
                <a:moveTo>
                  <a:pt x="563287" y="70762"/>
                </a:moveTo>
                <a:lnTo>
                  <a:pt x="1476948" y="7076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5038917" y="5615004"/>
            <a:ext cx="1766570" cy="130175"/>
            <a:chOff x="5038917" y="5615004"/>
            <a:chExt cx="1766570" cy="130175"/>
          </a:xfrm>
        </p:grpSpPr>
        <p:sp>
          <p:nvSpPr>
            <p:cNvPr id="73" name="object 73"/>
            <p:cNvSpPr/>
            <p:nvPr/>
          </p:nvSpPr>
          <p:spPr>
            <a:xfrm>
              <a:off x="5038917" y="5680180"/>
              <a:ext cx="1449705" cy="0"/>
            </a:xfrm>
            <a:custGeom>
              <a:avLst/>
              <a:gdLst/>
              <a:ahLst/>
              <a:cxnLst/>
              <a:rect l="l" t="t" r="r" b="b"/>
              <a:pathLst>
                <a:path w="1449704">
                  <a:moveTo>
                    <a:pt x="0" y="0"/>
                  </a:moveTo>
                  <a:lnTo>
                    <a:pt x="1449378" y="0"/>
                  </a:lnTo>
                </a:path>
              </a:pathLst>
            </a:custGeom>
            <a:ln w="68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488295" y="5616308"/>
              <a:ext cx="316230" cy="127635"/>
            </a:xfrm>
            <a:custGeom>
              <a:avLst/>
              <a:gdLst/>
              <a:ahLst/>
              <a:cxnLst/>
              <a:rect l="l" t="t" r="r" b="b"/>
              <a:pathLst>
                <a:path w="316229" h="127635">
                  <a:moveTo>
                    <a:pt x="0" y="63871"/>
                  </a:moveTo>
                  <a:lnTo>
                    <a:pt x="25931" y="0"/>
                  </a:lnTo>
                  <a:lnTo>
                    <a:pt x="78770" y="127041"/>
                  </a:lnTo>
                  <a:lnTo>
                    <a:pt x="131414" y="0"/>
                  </a:lnTo>
                  <a:lnTo>
                    <a:pt x="184350" y="127041"/>
                  </a:lnTo>
                  <a:lnTo>
                    <a:pt x="236994" y="0"/>
                  </a:lnTo>
                  <a:lnTo>
                    <a:pt x="289832" y="127041"/>
                  </a:lnTo>
                  <a:lnTo>
                    <a:pt x="315764" y="638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/>
          <p:nvPr/>
        </p:nvSpPr>
        <p:spPr>
          <a:xfrm>
            <a:off x="6804060" y="5547953"/>
            <a:ext cx="598170" cy="132715"/>
          </a:xfrm>
          <a:custGeom>
            <a:avLst/>
            <a:gdLst/>
            <a:ahLst/>
            <a:cxnLst/>
            <a:rect l="l" t="t" r="r" b="b"/>
            <a:pathLst>
              <a:path w="598170" h="132714">
                <a:moveTo>
                  <a:pt x="246645" y="44075"/>
                </a:moveTo>
                <a:lnTo>
                  <a:pt x="246645" y="39835"/>
                </a:lnTo>
                <a:lnTo>
                  <a:pt x="246645" y="35352"/>
                </a:lnTo>
                <a:lnTo>
                  <a:pt x="247327" y="31112"/>
                </a:lnTo>
                <a:lnTo>
                  <a:pt x="249277" y="27574"/>
                </a:lnTo>
                <a:lnTo>
                  <a:pt x="250934" y="23334"/>
                </a:lnTo>
                <a:lnTo>
                  <a:pt x="252592" y="19796"/>
                </a:lnTo>
                <a:lnTo>
                  <a:pt x="255126" y="16501"/>
                </a:lnTo>
                <a:lnTo>
                  <a:pt x="257759" y="13908"/>
                </a:lnTo>
                <a:lnTo>
                  <a:pt x="261366" y="11316"/>
                </a:lnTo>
                <a:lnTo>
                  <a:pt x="263900" y="8723"/>
                </a:lnTo>
                <a:lnTo>
                  <a:pt x="283885" y="945"/>
                </a:lnTo>
                <a:lnTo>
                  <a:pt x="289052" y="0"/>
                </a:lnTo>
                <a:lnTo>
                  <a:pt x="293342" y="0"/>
                </a:lnTo>
                <a:lnTo>
                  <a:pt x="297631" y="945"/>
                </a:lnTo>
                <a:lnTo>
                  <a:pt x="301921" y="1647"/>
                </a:lnTo>
                <a:lnTo>
                  <a:pt x="305430" y="2592"/>
                </a:lnTo>
                <a:lnTo>
                  <a:pt x="309720" y="4239"/>
                </a:lnTo>
                <a:lnTo>
                  <a:pt x="313327" y="6130"/>
                </a:lnTo>
                <a:lnTo>
                  <a:pt x="316642" y="8723"/>
                </a:lnTo>
                <a:lnTo>
                  <a:pt x="320151" y="11316"/>
                </a:lnTo>
                <a:lnTo>
                  <a:pt x="322783" y="14610"/>
                </a:lnTo>
                <a:lnTo>
                  <a:pt x="325415" y="17203"/>
                </a:lnTo>
                <a:lnTo>
                  <a:pt x="327950" y="20741"/>
                </a:lnTo>
                <a:lnTo>
                  <a:pt x="329607" y="24279"/>
                </a:lnTo>
                <a:lnTo>
                  <a:pt x="331265" y="28519"/>
                </a:lnTo>
                <a:lnTo>
                  <a:pt x="333215" y="32057"/>
                </a:lnTo>
                <a:lnTo>
                  <a:pt x="333897" y="36297"/>
                </a:lnTo>
                <a:lnTo>
                  <a:pt x="333897" y="40537"/>
                </a:lnTo>
                <a:lnTo>
                  <a:pt x="333897" y="44075"/>
                </a:lnTo>
                <a:lnTo>
                  <a:pt x="333897" y="39835"/>
                </a:lnTo>
                <a:lnTo>
                  <a:pt x="334872" y="35352"/>
                </a:lnTo>
                <a:lnTo>
                  <a:pt x="335847" y="31112"/>
                </a:lnTo>
                <a:lnTo>
                  <a:pt x="336529" y="27574"/>
                </a:lnTo>
                <a:lnTo>
                  <a:pt x="338186" y="23334"/>
                </a:lnTo>
                <a:lnTo>
                  <a:pt x="340819" y="19796"/>
                </a:lnTo>
                <a:lnTo>
                  <a:pt x="343353" y="16501"/>
                </a:lnTo>
                <a:lnTo>
                  <a:pt x="345986" y="13908"/>
                </a:lnTo>
                <a:lnTo>
                  <a:pt x="348618" y="11316"/>
                </a:lnTo>
                <a:lnTo>
                  <a:pt x="352225" y="8723"/>
                </a:lnTo>
                <a:lnTo>
                  <a:pt x="355539" y="6130"/>
                </a:lnTo>
                <a:lnTo>
                  <a:pt x="359049" y="4239"/>
                </a:lnTo>
                <a:lnTo>
                  <a:pt x="363338" y="2592"/>
                </a:lnTo>
                <a:lnTo>
                  <a:pt x="367823" y="1647"/>
                </a:lnTo>
                <a:lnTo>
                  <a:pt x="372112" y="945"/>
                </a:lnTo>
                <a:lnTo>
                  <a:pt x="376402" y="0"/>
                </a:lnTo>
                <a:lnTo>
                  <a:pt x="380594" y="0"/>
                </a:lnTo>
                <a:lnTo>
                  <a:pt x="384883" y="945"/>
                </a:lnTo>
                <a:lnTo>
                  <a:pt x="389368" y="1647"/>
                </a:lnTo>
                <a:lnTo>
                  <a:pt x="393657" y="2592"/>
                </a:lnTo>
                <a:lnTo>
                  <a:pt x="397947" y="4239"/>
                </a:lnTo>
                <a:lnTo>
                  <a:pt x="401554" y="6130"/>
                </a:lnTo>
                <a:lnTo>
                  <a:pt x="404868" y="8723"/>
                </a:lnTo>
                <a:lnTo>
                  <a:pt x="408378" y="11316"/>
                </a:lnTo>
                <a:lnTo>
                  <a:pt x="411010" y="14610"/>
                </a:lnTo>
                <a:lnTo>
                  <a:pt x="413642" y="17203"/>
                </a:lnTo>
                <a:lnTo>
                  <a:pt x="416177" y="20741"/>
                </a:lnTo>
                <a:lnTo>
                  <a:pt x="422124" y="44075"/>
                </a:lnTo>
                <a:lnTo>
                  <a:pt x="422124" y="39835"/>
                </a:lnTo>
                <a:lnTo>
                  <a:pt x="423099" y="35352"/>
                </a:lnTo>
                <a:lnTo>
                  <a:pt x="424074" y="31112"/>
                </a:lnTo>
                <a:lnTo>
                  <a:pt x="424756" y="27574"/>
                </a:lnTo>
                <a:lnTo>
                  <a:pt x="440452" y="8723"/>
                </a:lnTo>
                <a:lnTo>
                  <a:pt x="443961" y="6130"/>
                </a:lnTo>
                <a:lnTo>
                  <a:pt x="447276" y="4239"/>
                </a:lnTo>
                <a:lnTo>
                  <a:pt x="451565" y="2592"/>
                </a:lnTo>
                <a:lnTo>
                  <a:pt x="455075" y="1647"/>
                </a:lnTo>
                <a:lnTo>
                  <a:pt x="459364" y="945"/>
                </a:lnTo>
                <a:lnTo>
                  <a:pt x="464629" y="0"/>
                </a:lnTo>
                <a:lnTo>
                  <a:pt x="468918" y="0"/>
                </a:lnTo>
                <a:lnTo>
                  <a:pt x="473403" y="945"/>
                </a:lnTo>
                <a:lnTo>
                  <a:pt x="477692" y="1647"/>
                </a:lnTo>
                <a:lnTo>
                  <a:pt x="503527" y="20741"/>
                </a:lnTo>
                <a:lnTo>
                  <a:pt x="506061" y="24279"/>
                </a:lnTo>
                <a:lnTo>
                  <a:pt x="508011" y="28519"/>
                </a:lnTo>
                <a:lnTo>
                  <a:pt x="508694" y="32057"/>
                </a:lnTo>
                <a:lnTo>
                  <a:pt x="509668" y="36297"/>
                </a:lnTo>
                <a:lnTo>
                  <a:pt x="510351" y="40537"/>
                </a:lnTo>
                <a:lnTo>
                  <a:pt x="510351" y="44075"/>
                </a:lnTo>
                <a:lnTo>
                  <a:pt x="510351" y="39835"/>
                </a:lnTo>
                <a:lnTo>
                  <a:pt x="510351" y="35352"/>
                </a:lnTo>
                <a:lnTo>
                  <a:pt x="511326" y="31112"/>
                </a:lnTo>
                <a:lnTo>
                  <a:pt x="512983" y="27574"/>
                </a:lnTo>
                <a:lnTo>
                  <a:pt x="514835" y="23334"/>
                </a:lnTo>
                <a:lnTo>
                  <a:pt x="516590" y="19796"/>
                </a:lnTo>
                <a:lnTo>
                  <a:pt x="519125" y="16501"/>
                </a:lnTo>
                <a:lnTo>
                  <a:pt x="521757" y="13908"/>
                </a:lnTo>
                <a:lnTo>
                  <a:pt x="524389" y="11316"/>
                </a:lnTo>
                <a:lnTo>
                  <a:pt x="527704" y="8723"/>
                </a:lnTo>
                <a:lnTo>
                  <a:pt x="531213" y="6130"/>
                </a:lnTo>
                <a:lnTo>
                  <a:pt x="535503" y="4239"/>
                </a:lnTo>
                <a:lnTo>
                  <a:pt x="539110" y="2592"/>
                </a:lnTo>
                <a:lnTo>
                  <a:pt x="543302" y="1647"/>
                </a:lnTo>
                <a:lnTo>
                  <a:pt x="547591" y="945"/>
                </a:lnTo>
                <a:lnTo>
                  <a:pt x="552076" y="0"/>
                </a:lnTo>
                <a:lnTo>
                  <a:pt x="556365" y="0"/>
                </a:lnTo>
                <a:lnTo>
                  <a:pt x="561630" y="945"/>
                </a:lnTo>
                <a:lnTo>
                  <a:pt x="564944" y="1647"/>
                </a:lnTo>
                <a:lnTo>
                  <a:pt x="569429" y="2592"/>
                </a:lnTo>
                <a:lnTo>
                  <a:pt x="573718" y="4239"/>
                </a:lnTo>
                <a:lnTo>
                  <a:pt x="577033" y="6130"/>
                </a:lnTo>
                <a:lnTo>
                  <a:pt x="580542" y="8723"/>
                </a:lnTo>
                <a:lnTo>
                  <a:pt x="584149" y="11316"/>
                </a:lnTo>
                <a:lnTo>
                  <a:pt x="586489" y="14610"/>
                </a:lnTo>
                <a:lnTo>
                  <a:pt x="589121" y="17203"/>
                </a:lnTo>
                <a:lnTo>
                  <a:pt x="591754" y="20741"/>
                </a:lnTo>
                <a:lnTo>
                  <a:pt x="593606" y="24279"/>
                </a:lnTo>
                <a:lnTo>
                  <a:pt x="595263" y="28519"/>
                </a:lnTo>
                <a:lnTo>
                  <a:pt x="596920" y="32057"/>
                </a:lnTo>
                <a:lnTo>
                  <a:pt x="597895" y="36297"/>
                </a:lnTo>
                <a:lnTo>
                  <a:pt x="597895" y="40537"/>
                </a:lnTo>
                <a:lnTo>
                  <a:pt x="597895" y="44075"/>
                </a:lnTo>
              </a:path>
              <a:path w="598170" h="132714">
                <a:moveTo>
                  <a:pt x="246645" y="44075"/>
                </a:moveTo>
                <a:lnTo>
                  <a:pt x="246645" y="132226"/>
                </a:lnTo>
              </a:path>
              <a:path w="598170" h="132714">
                <a:moveTo>
                  <a:pt x="597895" y="44075"/>
                </a:moveTo>
                <a:lnTo>
                  <a:pt x="597895" y="132226"/>
                </a:lnTo>
              </a:path>
              <a:path w="598170" h="132714">
                <a:moveTo>
                  <a:pt x="0" y="132226"/>
                </a:moveTo>
                <a:lnTo>
                  <a:pt x="246645" y="1322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401956" y="5609232"/>
            <a:ext cx="1477010" cy="140970"/>
          </a:xfrm>
          <a:custGeom>
            <a:avLst/>
            <a:gdLst/>
            <a:ahLst/>
            <a:cxnLst/>
            <a:rect l="l" t="t" r="r" b="b"/>
            <a:pathLst>
              <a:path w="1477009" h="140970">
                <a:moveTo>
                  <a:pt x="141163" y="70947"/>
                </a:moveTo>
                <a:lnTo>
                  <a:pt x="141845" y="63169"/>
                </a:lnTo>
                <a:lnTo>
                  <a:pt x="143502" y="57039"/>
                </a:lnTo>
                <a:lnTo>
                  <a:pt x="145355" y="50206"/>
                </a:lnTo>
                <a:lnTo>
                  <a:pt x="147012" y="44075"/>
                </a:lnTo>
                <a:lnTo>
                  <a:pt x="148669" y="38890"/>
                </a:lnTo>
                <a:lnTo>
                  <a:pt x="150619" y="33704"/>
                </a:lnTo>
                <a:lnTo>
                  <a:pt x="152276" y="28519"/>
                </a:lnTo>
                <a:lnTo>
                  <a:pt x="161733" y="10370"/>
                </a:lnTo>
                <a:lnTo>
                  <a:pt x="163390" y="7778"/>
                </a:lnTo>
                <a:lnTo>
                  <a:pt x="165340" y="5185"/>
                </a:lnTo>
                <a:lnTo>
                  <a:pt x="167972" y="3538"/>
                </a:lnTo>
                <a:lnTo>
                  <a:pt x="169629" y="1890"/>
                </a:lnTo>
                <a:lnTo>
                  <a:pt x="172164" y="945"/>
                </a:lnTo>
                <a:lnTo>
                  <a:pt x="173821" y="945"/>
                </a:lnTo>
                <a:lnTo>
                  <a:pt x="175478" y="0"/>
                </a:lnTo>
                <a:lnTo>
                  <a:pt x="178111" y="945"/>
                </a:lnTo>
                <a:lnTo>
                  <a:pt x="180060" y="945"/>
                </a:lnTo>
                <a:lnTo>
                  <a:pt x="182595" y="1890"/>
                </a:lnTo>
                <a:lnTo>
                  <a:pt x="184252" y="3538"/>
                </a:lnTo>
                <a:lnTo>
                  <a:pt x="186885" y="5185"/>
                </a:lnTo>
                <a:lnTo>
                  <a:pt x="188542" y="7778"/>
                </a:lnTo>
                <a:lnTo>
                  <a:pt x="190199" y="10370"/>
                </a:lnTo>
                <a:lnTo>
                  <a:pt x="192831" y="13908"/>
                </a:lnTo>
                <a:lnTo>
                  <a:pt x="194684" y="17447"/>
                </a:lnTo>
                <a:lnTo>
                  <a:pt x="196341" y="20741"/>
                </a:lnTo>
                <a:lnTo>
                  <a:pt x="198096" y="25225"/>
                </a:lnTo>
                <a:lnTo>
                  <a:pt x="200630" y="30410"/>
                </a:lnTo>
                <a:lnTo>
                  <a:pt x="202580" y="35595"/>
                </a:lnTo>
                <a:lnTo>
                  <a:pt x="204920" y="43373"/>
                </a:lnTo>
                <a:lnTo>
                  <a:pt x="206870" y="51853"/>
                </a:lnTo>
                <a:lnTo>
                  <a:pt x="209404" y="60577"/>
                </a:lnTo>
                <a:lnTo>
                  <a:pt x="211062" y="70947"/>
                </a:lnTo>
                <a:lnTo>
                  <a:pt x="212719" y="78014"/>
                </a:lnTo>
                <a:lnTo>
                  <a:pt x="213694" y="84856"/>
                </a:lnTo>
                <a:lnTo>
                  <a:pt x="215351" y="90977"/>
                </a:lnTo>
                <a:lnTo>
                  <a:pt x="217301" y="96874"/>
                </a:lnTo>
                <a:lnTo>
                  <a:pt x="218958" y="102060"/>
                </a:lnTo>
                <a:lnTo>
                  <a:pt x="220616" y="107245"/>
                </a:lnTo>
                <a:lnTo>
                  <a:pt x="222273" y="112430"/>
                </a:lnTo>
                <a:lnTo>
                  <a:pt x="224125" y="116914"/>
                </a:lnTo>
                <a:lnTo>
                  <a:pt x="225782" y="121154"/>
                </a:lnTo>
                <a:lnTo>
                  <a:pt x="227440" y="124692"/>
                </a:lnTo>
                <a:lnTo>
                  <a:pt x="230072" y="127986"/>
                </a:lnTo>
                <a:lnTo>
                  <a:pt x="231924" y="131525"/>
                </a:lnTo>
                <a:lnTo>
                  <a:pt x="233582" y="134117"/>
                </a:lnTo>
                <a:lnTo>
                  <a:pt x="236214" y="135765"/>
                </a:lnTo>
                <a:lnTo>
                  <a:pt x="237871" y="137655"/>
                </a:lnTo>
                <a:lnTo>
                  <a:pt x="239528" y="139303"/>
                </a:lnTo>
                <a:lnTo>
                  <a:pt x="242160" y="140248"/>
                </a:lnTo>
                <a:lnTo>
                  <a:pt x="244013" y="140950"/>
                </a:lnTo>
                <a:lnTo>
                  <a:pt x="246645" y="140950"/>
                </a:lnTo>
                <a:lnTo>
                  <a:pt x="248302" y="140950"/>
                </a:lnTo>
                <a:lnTo>
                  <a:pt x="250934" y="140248"/>
                </a:lnTo>
                <a:lnTo>
                  <a:pt x="252592" y="139303"/>
                </a:lnTo>
                <a:lnTo>
                  <a:pt x="254249" y="137655"/>
                </a:lnTo>
                <a:lnTo>
                  <a:pt x="256881" y="135765"/>
                </a:lnTo>
                <a:lnTo>
                  <a:pt x="258734" y="133172"/>
                </a:lnTo>
                <a:lnTo>
                  <a:pt x="261366" y="130579"/>
                </a:lnTo>
                <a:lnTo>
                  <a:pt x="263023" y="127986"/>
                </a:lnTo>
                <a:lnTo>
                  <a:pt x="264680" y="124692"/>
                </a:lnTo>
                <a:lnTo>
                  <a:pt x="266338" y="120208"/>
                </a:lnTo>
                <a:lnTo>
                  <a:pt x="268970" y="115969"/>
                </a:lnTo>
                <a:lnTo>
                  <a:pt x="270822" y="110783"/>
                </a:lnTo>
                <a:lnTo>
                  <a:pt x="272479" y="105598"/>
                </a:lnTo>
                <a:lnTo>
                  <a:pt x="275112" y="97820"/>
                </a:lnTo>
                <a:lnTo>
                  <a:pt x="277744" y="89096"/>
                </a:lnTo>
                <a:lnTo>
                  <a:pt x="279401" y="80607"/>
                </a:lnTo>
                <a:lnTo>
                  <a:pt x="281058" y="70947"/>
                </a:lnTo>
                <a:lnTo>
                  <a:pt x="283008" y="63169"/>
                </a:lnTo>
                <a:lnTo>
                  <a:pt x="284665" y="57039"/>
                </a:lnTo>
                <a:lnTo>
                  <a:pt x="285543" y="50206"/>
                </a:lnTo>
                <a:lnTo>
                  <a:pt x="287200" y="44075"/>
                </a:lnTo>
                <a:lnTo>
                  <a:pt x="288857" y="38890"/>
                </a:lnTo>
                <a:lnTo>
                  <a:pt x="290807" y="33704"/>
                </a:lnTo>
                <a:lnTo>
                  <a:pt x="292464" y="28519"/>
                </a:lnTo>
                <a:lnTo>
                  <a:pt x="294122" y="24279"/>
                </a:lnTo>
                <a:lnTo>
                  <a:pt x="295974" y="20039"/>
                </a:lnTo>
                <a:lnTo>
                  <a:pt x="298411" y="16501"/>
                </a:lnTo>
                <a:lnTo>
                  <a:pt x="300264" y="12963"/>
                </a:lnTo>
                <a:lnTo>
                  <a:pt x="301921" y="10370"/>
                </a:lnTo>
                <a:lnTo>
                  <a:pt x="304553" y="7778"/>
                </a:lnTo>
                <a:lnTo>
                  <a:pt x="306210" y="5185"/>
                </a:lnTo>
                <a:lnTo>
                  <a:pt x="308063" y="3538"/>
                </a:lnTo>
                <a:lnTo>
                  <a:pt x="310695" y="1890"/>
                </a:lnTo>
                <a:lnTo>
                  <a:pt x="312352" y="945"/>
                </a:lnTo>
                <a:lnTo>
                  <a:pt x="314984" y="945"/>
                </a:lnTo>
                <a:lnTo>
                  <a:pt x="316642" y="0"/>
                </a:lnTo>
                <a:lnTo>
                  <a:pt x="318299" y="945"/>
                </a:lnTo>
                <a:lnTo>
                  <a:pt x="320931" y="945"/>
                </a:lnTo>
                <a:lnTo>
                  <a:pt x="322783" y="1890"/>
                </a:lnTo>
                <a:lnTo>
                  <a:pt x="325415" y="3538"/>
                </a:lnTo>
                <a:lnTo>
                  <a:pt x="327073" y="5185"/>
                </a:lnTo>
                <a:lnTo>
                  <a:pt x="329705" y="7778"/>
                </a:lnTo>
                <a:lnTo>
                  <a:pt x="331362" y="10370"/>
                </a:lnTo>
                <a:lnTo>
                  <a:pt x="333020" y="13908"/>
                </a:lnTo>
                <a:lnTo>
                  <a:pt x="335652" y="17447"/>
                </a:lnTo>
                <a:lnTo>
                  <a:pt x="337504" y="20741"/>
                </a:lnTo>
                <a:lnTo>
                  <a:pt x="339161" y="25225"/>
                </a:lnTo>
                <a:lnTo>
                  <a:pt x="340819" y="30410"/>
                </a:lnTo>
                <a:lnTo>
                  <a:pt x="342476" y="35595"/>
                </a:lnTo>
                <a:lnTo>
                  <a:pt x="345108" y="43373"/>
                </a:lnTo>
                <a:lnTo>
                  <a:pt x="347740" y="51853"/>
                </a:lnTo>
                <a:lnTo>
                  <a:pt x="349593" y="60577"/>
                </a:lnTo>
                <a:lnTo>
                  <a:pt x="352225" y="70947"/>
                </a:lnTo>
                <a:lnTo>
                  <a:pt x="352907" y="78014"/>
                </a:lnTo>
                <a:lnTo>
                  <a:pt x="354857" y="84856"/>
                </a:lnTo>
                <a:lnTo>
                  <a:pt x="356514" y="90977"/>
                </a:lnTo>
                <a:lnTo>
                  <a:pt x="364996" y="116914"/>
                </a:lnTo>
                <a:lnTo>
                  <a:pt x="366946" y="121154"/>
                </a:lnTo>
                <a:lnTo>
                  <a:pt x="368603" y="124692"/>
                </a:lnTo>
                <a:lnTo>
                  <a:pt x="370260" y="127986"/>
                </a:lnTo>
                <a:lnTo>
                  <a:pt x="372892" y="131525"/>
                </a:lnTo>
                <a:lnTo>
                  <a:pt x="374550" y="134117"/>
                </a:lnTo>
                <a:lnTo>
                  <a:pt x="376402" y="135765"/>
                </a:lnTo>
                <a:lnTo>
                  <a:pt x="379034" y="137655"/>
                </a:lnTo>
                <a:lnTo>
                  <a:pt x="380691" y="139303"/>
                </a:lnTo>
                <a:lnTo>
                  <a:pt x="382349" y="140248"/>
                </a:lnTo>
                <a:lnTo>
                  <a:pt x="384981" y="140950"/>
                </a:lnTo>
                <a:lnTo>
                  <a:pt x="386833" y="140950"/>
                </a:lnTo>
                <a:lnTo>
                  <a:pt x="389173" y="140950"/>
                </a:lnTo>
                <a:lnTo>
                  <a:pt x="391123" y="140248"/>
                </a:lnTo>
                <a:lnTo>
                  <a:pt x="393755" y="139303"/>
                </a:lnTo>
                <a:lnTo>
                  <a:pt x="395412" y="137655"/>
                </a:lnTo>
                <a:lnTo>
                  <a:pt x="397069" y="135765"/>
                </a:lnTo>
                <a:lnTo>
                  <a:pt x="399702" y="133172"/>
                </a:lnTo>
                <a:lnTo>
                  <a:pt x="401554" y="130579"/>
                </a:lnTo>
                <a:lnTo>
                  <a:pt x="404186" y="127986"/>
                </a:lnTo>
                <a:lnTo>
                  <a:pt x="405843" y="124692"/>
                </a:lnTo>
                <a:lnTo>
                  <a:pt x="407501" y="120208"/>
                </a:lnTo>
                <a:lnTo>
                  <a:pt x="409158" y="115969"/>
                </a:lnTo>
                <a:lnTo>
                  <a:pt x="411010" y="110783"/>
                </a:lnTo>
                <a:lnTo>
                  <a:pt x="413642" y="105598"/>
                </a:lnTo>
                <a:lnTo>
                  <a:pt x="415300" y="97820"/>
                </a:lnTo>
                <a:lnTo>
                  <a:pt x="417932" y="89096"/>
                </a:lnTo>
                <a:lnTo>
                  <a:pt x="420564" y="80607"/>
                </a:lnTo>
                <a:lnTo>
                  <a:pt x="422221" y="70947"/>
                </a:lnTo>
              </a:path>
              <a:path w="1477009" h="140970">
                <a:moveTo>
                  <a:pt x="0" y="70947"/>
                </a:moveTo>
                <a:lnTo>
                  <a:pt x="141163" y="70947"/>
                </a:lnTo>
              </a:path>
              <a:path w="1477009" h="140970">
                <a:moveTo>
                  <a:pt x="422221" y="70947"/>
                </a:moveTo>
                <a:lnTo>
                  <a:pt x="562312" y="70947"/>
                </a:lnTo>
              </a:path>
              <a:path w="1477009" h="140970">
                <a:moveTo>
                  <a:pt x="563287" y="70947"/>
                </a:moveTo>
                <a:lnTo>
                  <a:pt x="1476948" y="7094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7" name="object 77"/>
          <p:cNvGrpSpPr/>
          <p:nvPr/>
        </p:nvGrpSpPr>
        <p:grpSpPr>
          <a:xfrm>
            <a:off x="5044485" y="3892641"/>
            <a:ext cx="812165" cy="1793875"/>
            <a:chOff x="5044485" y="3892641"/>
            <a:chExt cx="812165" cy="1793875"/>
          </a:xfrm>
        </p:grpSpPr>
        <p:sp>
          <p:nvSpPr>
            <p:cNvPr id="78" name="object 78"/>
            <p:cNvSpPr/>
            <p:nvPr/>
          </p:nvSpPr>
          <p:spPr>
            <a:xfrm>
              <a:off x="5292465" y="3892641"/>
              <a:ext cx="281305" cy="1264920"/>
            </a:xfrm>
            <a:custGeom>
              <a:avLst/>
              <a:gdLst/>
              <a:ahLst/>
              <a:cxnLst/>
              <a:rect l="l" t="t" r="r" b="b"/>
              <a:pathLst>
                <a:path w="281304" h="1264920">
                  <a:moveTo>
                    <a:pt x="93442" y="1264518"/>
                  </a:moveTo>
                  <a:lnTo>
                    <a:pt x="186894" y="1264518"/>
                  </a:lnTo>
                </a:path>
                <a:path w="281304" h="1264920">
                  <a:moveTo>
                    <a:pt x="46726" y="1217849"/>
                  </a:moveTo>
                  <a:lnTo>
                    <a:pt x="234566" y="1217849"/>
                  </a:lnTo>
                </a:path>
                <a:path w="281304" h="1264920">
                  <a:moveTo>
                    <a:pt x="0" y="1171181"/>
                  </a:moveTo>
                  <a:lnTo>
                    <a:pt x="281292" y="1171181"/>
                  </a:lnTo>
                </a:path>
                <a:path w="281304" h="1264920">
                  <a:moveTo>
                    <a:pt x="140168" y="702851"/>
                  </a:moveTo>
                  <a:lnTo>
                    <a:pt x="140168" y="1171181"/>
                  </a:lnTo>
                </a:path>
                <a:path w="281304" h="1264920">
                  <a:moveTo>
                    <a:pt x="140168" y="702851"/>
                  </a:moveTo>
                  <a:lnTo>
                    <a:pt x="14016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44047" y="4155089"/>
              <a:ext cx="178126" cy="177956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5423148" y="4525509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0" y="0"/>
                  </a:moveTo>
                  <a:lnTo>
                    <a:pt x="431668" y="4313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36879" y="4681423"/>
              <a:ext cx="178370" cy="178833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5045790" y="4525509"/>
              <a:ext cx="399415" cy="1159510"/>
            </a:xfrm>
            <a:custGeom>
              <a:avLst/>
              <a:gdLst/>
              <a:ahLst/>
              <a:cxnLst/>
              <a:rect l="l" t="t" r="r" b="b"/>
              <a:pathLst>
                <a:path w="399414" h="1159510">
                  <a:moveTo>
                    <a:pt x="398941" y="0"/>
                  </a:moveTo>
                  <a:lnTo>
                    <a:pt x="0" y="398259"/>
                  </a:lnTo>
                  <a:lnTo>
                    <a:pt x="0" y="11591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50036" y="4681423"/>
              <a:ext cx="178360" cy="178833"/>
            </a:xfrm>
            <a:prstGeom prst="rect">
              <a:avLst/>
            </a:prstGeom>
          </p:spPr>
        </p:pic>
      </p:grpSp>
      <p:sp>
        <p:nvSpPr>
          <p:cNvPr id="84" name="object 84"/>
          <p:cNvSpPr/>
          <p:nvPr/>
        </p:nvSpPr>
        <p:spPr>
          <a:xfrm>
            <a:off x="6804060" y="4946479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5">
                <a:moveTo>
                  <a:pt x="0" y="0"/>
                </a:moveTo>
                <a:lnTo>
                  <a:pt x="2466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492070" y="3886695"/>
            <a:ext cx="0" cy="1805305"/>
          </a:xfrm>
          <a:custGeom>
            <a:avLst/>
            <a:gdLst/>
            <a:ahLst/>
            <a:cxnLst/>
            <a:rect l="l" t="t" r="r" b="b"/>
            <a:pathLst>
              <a:path h="1805304">
                <a:moveTo>
                  <a:pt x="0" y="0"/>
                </a:moveTo>
                <a:lnTo>
                  <a:pt x="0" y="18048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8357641" y="319029"/>
            <a:ext cx="126364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10" dirty="0">
                <a:latin typeface="Arial Unicode MS"/>
                <a:cs typeface="Arial Unicode MS"/>
              </a:rPr>
              <a:t>X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193455" y="528954"/>
            <a:ext cx="19939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25" dirty="0">
                <a:latin typeface="Arial"/>
                <a:cs typeface="Arial"/>
              </a:rPr>
              <a:t>A</a:t>
            </a:r>
            <a:r>
              <a:rPr sz="1350" spc="-25" dirty="0">
                <a:latin typeface="Arial Unicode MS"/>
                <a:cs typeface="Arial Unicode MS"/>
              </a:rPr>
              <a:t>-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811858" y="456603"/>
            <a:ext cx="18034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25" dirty="0">
                <a:latin typeface="Arial"/>
                <a:cs typeface="Arial"/>
              </a:rPr>
              <a:t>Z</a:t>
            </a:r>
            <a:r>
              <a:rPr sz="1350" spc="-25" dirty="0">
                <a:latin typeface="Arial Unicode MS"/>
                <a:cs typeface="Arial Unicode MS"/>
              </a:rPr>
              <a:t>-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278317" y="459615"/>
            <a:ext cx="1358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30" dirty="0">
                <a:latin typeface="Arial Unicode MS"/>
                <a:cs typeface="Arial Unicode MS"/>
              </a:rPr>
              <a:t>-</a:t>
            </a:r>
            <a:endParaRPr sz="2700">
              <a:latin typeface="Arial Unicode MS"/>
              <a:cs typeface="Arial Unicode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379305" y="943957"/>
            <a:ext cx="147383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0600" algn="l"/>
                <a:tab pos="1460500" algn="l"/>
              </a:tabLst>
            </a:pPr>
            <a:r>
              <a:rPr sz="1350" strike="sngStrike" dirty="0">
                <a:latin typeface="Times New Roman"/>
                <a:cs typeface="Times New Roman"/>
              </a:rPr>
              <a:t>	</a:t>
            </a:r>
            <a:r>
              <a:rPr sz="1350" strike="sngStrike" spc="-50" dirty="0">
                <a:latin typeface="Arial Unicode MS"/>
                <a:cs typeface="Arial Unicode MS"/>
              </a:rPr>
              <a:t>X</a:t>
            </a:r>
            <a:r>
              <a:rPr sz="1350" strike="sngStrike" dirty="0">
                <a:latin typeface="Arial Unicode MS"/>
                <a:cs typeface="Arial Unicode MS"/>
              </a:rPr>
              <a:t>	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4930114" y="1039127"/>
            <a:ext cx="18986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45" dirty="0">
                <a:latin typeface="Arial"/>
                <a:cs typeface="Arial"/>
              </a:rPr>
              <a:t>C</a:t>
            </a:r>
            <a:r>
              <a:rPr sz="1350" spc="-45" dirty="0">
                <a:latin typeface="Arial Unicode MS"/>
                <a:cs typeface="Arial Unicode MS"/>
              </a:rPr>
              <a:t>-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547267" y="927219"/>
            <a:ext cx="375920" cy="3511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550" b="1" spc="-10" dirty="0">
                <a:latin typeface="Arial"/>
                <a:cs typeface="Arial"/>
              </a:rPr>
              <a:t>GRAMO</a:t>
            </a:r>
            <a:endParaRPr sz="550">
              <a:latin typeface="Arial"/>
              <a:cs typeface="Arial"/>
            </a:endParaRPr>
          </a:p>
          <a:p>
            <a:pPr marL="192405">
              <a:lnSpc>
                <a:spcPct val="100000"/>
              </a:lnSpc>
              <a:spcBef>
                <a:spcPts val="200"/>
              </a:spcBef>
            </a:pPr>
            <a:r>
              <a:rPr sz="1350" b="1" spc="-25" dirty="0">
                <a:latin typeface="Arial"/>
                <a:cs typeface="Arial"/>
              </a:rPr>
              <a:t>B</a:t>
            </a:r>
            <a:r>
              <a:rPr sz="1350" spc="-25" dirty="0">
                <a:latin typeface="Arial Unicode MS"/>
                <a:cs typeface="Arial Unicode MS"/>
              </a:rPr>
              <a:t>-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796640" y="1491846"/>
            <a:ext cx="18034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25" dirty="0">
                <a:latin typeface="Arial"/>
                <a:cs typeface="Arial"/>
              </a:rPr>
              <a:t>Z</a:t>
            </a:r>
            <a:r>
              <a:rPr sz="1350" spc="-25" dirty="0">
                <a:latin typeface="Arial Unicode MS"/>
                <a:cs typeface="Arial Unicode MS"/>
              </a:rPr>
              <a:t>-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549646" y="2211237"/>
            <a:ext cx="2644775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905" algn="ctr">
              <a:lnSpc>
                <a:spcPct val="100000"/>
              </a:lnSpc>
              <a:spcBef>
                <a:spcPts val="100"/>
              </a:spcBef>
            </a:pPr>
            <a:r>
              <a:rPr sz="1350" b="1" spc="-25" dirty="0">
                <a:latin typeface="Arial"/>
                <a:cs typeface="Arial"/>
              </a:rPr>
              <a:t>Z</a:t>
            </a:r>
            <a:r>
              <a:rPr sz="1350" spc="-25" dirty="0">
                <a:latin typeface="Arial Unicode MS"/>
                <a:cs typeface="Arial Unicode MS"/>
              </a:rPr>
              <a:t>-</a:t>
            </a:r>
            <a:endParaRPr sz="1350">
              <a:latin typeface="Arial Unicode MS"/>
              <a:cs typeface="Arial Unicode MS"/>
            </a:endParaRPr>
          </a:p>
          <a:p>
            <a:pPr marL="12700" marR="5080" indent="543560">
              <a:lnSpc>
                <a:spcPct val="112000"/>
              </a:lnSpc>
              <a:spcBef>
                <a:spcPts val="1355"/>
              </a:spcBef>
            </a:pPr>
            <a:r>
              <a:rPr sz="1250" dirty="0">
                <a:solidFill>
                  <a:srgbClr val="3366FF"/>
                </a:solidFill>
                <a:latin typeface="Arial Unicode MS"/>
                <a:cs typeface="Arial Unicode MS"/>
              </a:rPr>
              <a:t>Tipos</a:t>
            </a:r>
            <a:r>
              <a:rPr sz="1250" spc="7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1250" spc="7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3366FF"/>
                </a:solidFill>
                <a:latin typeface="Arial Unicode MS"/>
                <a:cs typeface="Arial Unicode MS"/>
              </a:rPr>
              <a:t>fallas</a:t>
            </a:r>
            <a:r>
              <a:rPr sz="1250" spc="7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1250" spc="7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3366FF"/>
                </a:solidFill>
                <a:latin typeface="Arial Unicode MS"/>
                <a:cs typeface="Arial Unicode MS"/>
              </a:rPr>
              <a:t>cálculo</a:t>
            </a:r>
            <a:r>
              <a:rPr sz="1250" spc="7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50" spc="-25" dirty="0">
                <a:solidFill>
                  <a:srgbClr val="3366FF"/>
                </a:solidFill>
                <a:latin typeface="Arial Unicode MS"/>
                <a:cs typeface="Arial Unicode MS"/>
              </a:rPr>
              <a:t>de </a:t>
            </a:r>
            <a:r>
              <a:rPr sz="1250" dirty="0">
                <a:solidFill>
                  <a:srgbClr val="3366FF"/>
                </a:solidFill>
                <a:latin typeface="Arial Unicode MS"/>
                <a:cs typeface="Arial Unicode MS"/>
              </a:rPr>
              <a:t>cortocircuito:</a:t>
            </a:r>
            <a:r>
              <a:rPr sz="1250" spc="33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3366FF"/>
                </a:solidFill>
                <a:latin typeface="Arial Unicode MS"/>
                <a:cs typeface="Arial Unicode MS"/>
              </a:rPr>
              <a:t>monofásico</a:t>
            </a:r>
            <a:r>
              <a:rPr sz="1250" spc="33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3366FF"/>
                </a:solidFill>
                <a:latin typeface="Arial Unicode MS"/>
                <a:cs typeface="Arial Unicode MS"/>
              </a:rPr>
              <a:t>a</a:t>
            </a:r>
            <a:r>
              <a:rPr sz="1250" spc="3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50" spc="45" dirty="0">
                <a:solidFill>
                  <a:srgbClr val="3366FF"/>
                </a:solidFill>
                <a:latin typeface="Arial Unicode MS"/>
                <a:cs typeface="Arial Unicode MS"/>
              </a:rPr>
              <a:t>tierra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420487" y="3785087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14" dirty="0">
                <a:latin typeface="Arial Unicode MS"/>
                <a:cs typeface="Arial Unicode MS"/>
              </a:rPr>
              <a:t>X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45396" y="3957513"/>
            <a:ext cx="2057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Arial"/>
                <a:cs typeface="Arial"/>
              </a:rPr>
              <a:t>A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188392" y="3884077"/>
            <a:ext cx="186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Arial"/>
                <a:cs typeface="Arial"/>
              </a:rPr>
              <a:t>Z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142199" y="3971741"/>
            <a:ext cx="2057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Arial"/>
                <a:cs typeface="Arial"/>
              </a:rPr>
              <a:t>A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800816" y="3897567"/>
            <a:ext cx="186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Arial"/>
                <a:cs typeface="Arial"/>
              </a:rPr>
              <a:t>Z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8338500" y="3928059"/>
            <a:ext cx="1403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5" dirty="0">
                <a:latin typeface="Arial Unicode MS"/>
                <a:cs typeface="Arial Unicode MS"/>
              </a:rPr>
              <a:t>-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78054" y="4475327"/>
            <a:ext cx="1962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latin typeface="Arial"/>
                <a:cs typeface="Arial"/>
              </a:rPr>
              <a:t>C</a:t>
            </a:r>
            <a:r>
              <a:rPr sz="1400" spc="-50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04585" y="4368350"/>
            <a:ext cx="384810" cy="35369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550" b="1" spc="-10" dirty="0">
                <a:latin typeface="Arial"/>
                <a:cs typeface="Arial"/>
              </a:rPr>
              <a:t>GRAMO</a:t>
            </a:r>
            <a:endParaRPr sz="550">
              <a:latin typeface="Arial"/>
              <a:cs typeface="Arial"/>
            </a:endParaRPr>
          </a:p>
          <a:p>
            <a:pPr marL="194945">
              <a:lnSpc>
                <a:spcPct val="100000"/>
              </a:lnSpc>
              <a:spcBef>
                <a:spcPts val="175"/>
              </a:spcBef>
            </a:pPr>
            <a:r>
              <a:rPr sz="1400" b="1" spc="-25" dirty="0">
                <a:latin typeface="Arial"/>
                <a:cs typeface="Arial"/>
              </a:rPr>
              <a:t>B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4872283" y="4494762"/>
            <a:ext cx="1962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latin typeface="Arial"/>
                <a:cs typeface="Arial"/>
              </a:rPr>
              <a:t>C</a:t>
            </a:r>
            <a:r>
              <a:rPr sz="1400" spc="-50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504846" y="4384866"/>
            <a:ext cx="386715" cy="35687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550" b="1" spc="-10" dirty="0">
                <a:latin typeface="Arial"/>
                <a:cs typeface="Arial"/>
              </a:rPr>
              <a:t>GRAMO</a:t>
            </a:r>
            <a:endParaRPr sz="550">
              <a:latin typeface="Arial"/>
              <a:cs typeface="Arial"/>
            </a:endParaRPr>
          </a:p>
          <a:p>
            <a:pPr marL="196850">
              <a:lnSpc>
                <a:spcPct val="100000"/>
              </a:lnSpc>
              <a:spcBef>
                <a:spcPts val="190"/>
              </a:spcBef>
            </a:pPr>
            <a:r>
              <a:rPr sz="1400" b="1" spc="-25" dirty="0">
                <a:latin typeface="Arial"/>
                <a:cs typeface="Arial"/>
              </a:rPr>
              <a:t>B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172943" y="4934828"/>
            <a:ext cx="186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Arial"/>
                <a:cs typeface="Arial"/>
              </a:rPr>
              <a:t>Z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189417" y="4865522"/>
            <a:ext cx="10706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5125" algn="l"/>
                <a:tab pos="1057275" algn="l"/>
              </a:tabLst>
            </a:pPr>
            <a:r>
              <a:rPr sz="1400" strike="sngStrike" dirty="0">
                <a:latin typeface="Times New Roman"/>
                <a:cs typeface="Times New Roman"/>
              </a:rPr>
              <a:t>	</a:t>
            </a:r>
            <a:r>
              <a:rPr sz="1400" strike="sngStrike" spc="-50" dirty="0">
                <a:latin typeface="Arial Unicode MS"/>
                <a:cs typeface="Arial Unicode MS"/>
              </a:rPr>
              <a:t>X</a:t>
            </a:r>
            <a:r>
              <a:rPr sz="1400" strike="sngStrike" dirty="0">
                <a:latin typeface="Arial Unicode MS"/>
                <a:cs typeface="Arial Unicode MS"/>
              </a:rPr>
              <a:t>	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420488" y="4853527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14" dirty="0">
                <a:latin typeface="Arial Unicode MS"/>
                <a:cs typeface="Arial Unicode MS"/>
              </a:rPr>
              <a:t>X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785413" y="4958881"/>
            <a:ext cx="186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Arial"/>
                <a:cs typeface="Arial"/>
              </a:rPr>
              <a:t>Z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3391032" y="5071123"/>
            <a:ext cx="1403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5" dirty="0">
                <a:latin typeface="Arial Unicode MS"/>
                <a:cs typeface="Arial Unicode MS"/>
              </a:rPr>
              <a:t>-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313348" y="5093149"/>
            <a:ext cx="1403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5" dirty="0">
                <a:latin typeface="Arial Unicode MS"/>
                <a:cs typeface="Arial Unicode MS"/>
              </a:rPr>
              <a:t>-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532394" y="5530585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14" dirty="0">
                <a:latin typeface="Arial Unicode MS"/>
                <a:cs typeface="Arial Unicode MS"/>
              </a:rPr>
              <a:t>X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8430042" y="5556387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14" dirty="0">
                <a:latin typeface="Arial Unicode MS"/>
                <a:cs typeface="Arial Unicode MS"/>
              </a:rPr>
              <a:t>X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2153148" y="5664996"/>
            <a:ext cx="186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Arial"/>
                <a:cs typeface="Arial"/>
              </a:rPr>
              <a:t>Z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6765428" y="5696390"/>
            <a:ext cx="186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Arial"/>
                <a:cs typeface="Arial"/>
              </a:rPr>
              <a:t>Z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88542" y="6152184"/>
            <a:ext cx="19761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240">
              <a:lnSpc>
                <a:spcPct val="116700"/>
              </a:lnSpc>
              <a:spcBef>
                <a:spcPts val="100"/>
              </a:spcBef>
            </a:pPr>
            <a:r>
              <a:rPr sz="1200" dirty="0">
                <a:solidFill>
                  <a:srgbClr val="3366FF"/>
                </a:solidFill>
                <a:latin typeface="Arial Unicode MS"/>
                <a:cs typeface="Arial Unicode MS"/>
              </a:rPr>
              <a:t>Cálculos</a:t>
            </a:r>
            <a:r>
              <a:rPr sz="1200" spc="3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00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1200" spc="3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00" spc="35" dirty="0">
                <a:solidFill>
                  <a:srgbClr val="3366FF"/>
                </a:solidFill>
                <a:latin typeface="Arial Unicode MS"/>
                <a:cs typeface="Arial Unicode MS"/>
              </a:rPr>
              <a:t>cortocircuito </a:t>
            </a:r>
            <a:r>
              <a:rPr sz="1200" dirty="0">
                <a:solidFill>
                  <a:srgbClr val="3366FF"/>
                </a:solidFill>
                <a:latin typeface="Arial Unicode MS"/>
                <a:cs typeface="Arial Unicode MS"/>
              </a:rPr>
              <a:t>Tipos</a:t>
            </a:r>
            <a:r>
              <a:rPr sz="1200" spc="4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00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1200" spc="4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00" dirty="0">
                <a:solidFill>
                  <a:srgbClr val="3366FF"/>
                </a:solidFill>
                <a:latin typeface="Arial Unicode MS"/>
                <a:cs typeface="Arial Unicode MS"/>
              </a:rPr>
              <a:t>fallas:</a:t>
            </a:r>
            <a:r>
              <a:rPr sz="1200" spc="4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00" dirty="0">
                <a:solidFill>
                  <a:srgbClr val="3366FF"/>
                </a:solidFill>
                <a:latin typeface="Arial Unicode MS"/>
                <a:cs typeface="Arial Unicode MS"/>
              </a:rPr>
              <a:t>línea</a:t>
            </a:r>
            <a:r>
              <a:rPr sz="1200" spc="4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00" dirty="0">
                <a:solidFill>
                  <a:srgbClr val="3366FF"/>
                </a:solidFill>
                <a:latin typeface="Arial Unicode MS"/>
                <a:cs typeface="Arial Unicode MS"/>
              </a:rPr>
              <a:t>a</a:t>
            </a:r>
            <a:r>
              <a:rPr sz="1200" spc="4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200" spc="-10" dirty="0">
                <a:solidFill>
                  <a:srgbClr val="3366FF"/>
                </a:solidFill>
                <a:latin typeface="Arial Unicode MS"/>
                <a:cs typeface="Arial Unicode MS"/>
              </a:rPr>
              <a:t>línea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783071" y="6213602"/>
            <a:ext cx="2064385" cy="44450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62230">
              <a:lnSpc>
                <a:spcPct val="103699"/>
              </a:lnSpc>
              <a:spcBef>
                <a:spcPts val="40"/>
              </a:spcBef>
            </a:pPr>
            <a:r>
              <a:rPr sz="1350" dirty="0">
                <a:solidFill>
                  <a:srgbClr val="3366FF"/>
                </a:solidFill>
                <a:latin typeface="Arial Unicode MS"/>
                <a:cs typeface="Arial Unicode MS"/>
              </a:rPr>
              <a:t>Cálculos</a:t>
            </a:r>
            <a:r>
              <a:rPr sz="1350" spc="3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350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1350" spc="4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350" spc="45" dirty="0">
                <a:solidFill>
                  <a:srgbClr val="3366FF"/>
                </a:solidFill>
                <a:latin typeface="Arial Unicode MS"/>
                <a:cs typeface="Arial Unicode MS"/>
              </a:rPr>
              <a:t>cortocircuito </a:t>
            </a:r>
            <a:r>
              <a:rPr sz="1350" dirty="0">
                <a:solidFill>
                  <a:srgbClr val="3366FF"/>
                </a:solidFill>
                <a:latin typeface="Arial Unicode MS"/>
                <a:cs typeface="Arial Unicode MS"/>
              </a:rPr>
              <a:t>Tipos</a:t>
            </a:r>
            <a:r>
              <a:rPr sz="1350" spc="6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350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1350" spc="7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350" dirty="0">
                <a:solidFill>
                  <a:srgbClr val="3366FF"/>
                </a:solidFill>
                <a:latin typeface="Arial Unicode MS"/>
                <a:cs typeface="Arial Unicode MS"/>
              </a:rPr>
              <a:t>fallas:</a:t>
            </a:r>
            <a:r>
              <a:rPr sz="1350" spc="7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1350" spc="-10" dirty="0">
                <a:solidFill>
                  <a:srgbClr val="3366FF"/>
                </a:solidFill>
                <a:latin typeface="Arial Unicode MS"/>
                <a:cs typeface="Arial Unicode MS"/>
              </a:rPr>
              <a:t>trifásico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8208009" y="6511035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0C0C0C"/>
                </a:solidFill>
                <a:latin typeface="Arial Unicode MS"/>
                <a:cs typeface="Arial Unicode MS"/>
              </a:rPr>
              <a:t>48</a:t>
            </a:r>
            <a:endParaRPr sz="1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876" y="1085088"/>
            <a:ext cx="8897620" cy="5221605"/>
            <a:chOff x="150876" y="1085088"/>
            <a:chExt cx="8897620" cy="52216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1395" y="1085088"/>
              <a:ext cx="6683300" cy="25801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" y="3680460"/>
              <a:ext cx="4584192" cy="2625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79" y="3680460"/>
              <a:ext cx="4445508" cy="252526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1525" y="464332"/>
            <a:ext cx="8027085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i="0" spc="-65" dirty="0">
                <a:solidFill>
                  <a:srgbClr val="0070C0"/>
                </a:solidFill>
                <a:latin typeface="Arial Unicode MS"/>
                <a:cs typeface="Arial Unicode MS"/>
              </a:rPr>
              <a:t>COMPONENTES</a:t>
            </a:r>
            <a:r>
              <a:rPr sz="19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19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05" dirty="0">
                <a:solidFill>
                  <a:srgbClr val="0070C0"/>
                </a:solidFill>
                <a:latin typeface="Arial Unicode MS"/>
                <a:cs typeface="Arial Unicode MS"/>
              </a:rPr>
              <a:t>CORRIENTE</a:t>
            </a:r>
            <a:r>
              <a:rPr sz="19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25" dirty="0">
                <a:solidFill>
                  <a:srgbClr val="0070C0"/>
                </a:solidFill>
                <a:latin typeface="Arial Unicode MS"/>
                <a:cs typeface="Arial Unicode MS"/>
              </a:rPr>
              <a:t>CA</a:t>
            </a:r>
            <a:r>
              <a:rPr sz="19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210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19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85" dirty="0">
                <a:solidFill>
                  <a:srgbClr val="0070C0"/>
                </a:solidFill>
                <a:latin typeface="Arial Unicode MS"/>
                <a:cs typeface="Arial Unicode MS"/>
              </a:rPr>
              <a:t>CC</a:t>
            </a:r>
            <a:r>
              <a:rPr sz="19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19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20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19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05" dirty="0">
                <a:solidFill>
                  <a:srgbClr val="0070C0"/>
                </a:solidFill>
                <a:latin typeface="Arial Unicode MS"/>
                <a:cs typeface="Arial Unicode MS"/>
              </a:rPr>
              <a:t>CORRIENTE</a:t>
            </a:r>
            <a:r>
              <a:rPr sz="19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19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spc="-55" dirty="0">
                <a:solidFill>
                  <a:srgbClr val="0070C0"/>
                </a:solidFill>
                <a:latin typeface="Arial Unicode MS"/>
                <a:cs typeface="Arial Unicode MS"/>
              </a:rPr>
              <a:t>FALLA</a:t>
            </a:r>
            <a:endParaRPr sz="19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82946" y="6256883"/>
            <a:ext cx="22085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solidFill>
                  <a:srgbClr val="3366FF"/>
                </a:solidFill>
                <a:latin typeface="Arial Unicode MS"/>
                <a:cs typeface="Arial Unicode MS"/>
              </a:rPr>
              <a:t>VARIACIÓN</a:t>
            </a:r>
            <a:r>
              <a:rPr sz="750" spc="1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750" spc="1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3366FF"/>
                </a:solidFill>
                <a:latin typeface="Arial Unicode MS"/>
                <a:cs typeface="Arial Unicode MS"/>
              </a:rPr>
              <a:t>LA</a:t>
            </a:r>
            <a:r>
              <a:rPr sz="750" spc="1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3366FF"/>
                </a:solidFill>
                <a:latin typeface="Arial Unicode MS"/>
                <a:cs typeface="Arial Unicode MS"/>
              </a:rPr>
              <a:t>REACTANCIA</a:t>
            </a:r>
            <a:r>
              <a:rPr sz="750" spc="1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3366FF"/>
                </a:solidFill>
                <a:latin typeface="Arial Unicode MS"/>
                <a:cs typeface="Arial Unicode MS"/>
              </a:rPr>
              <a:t>DEL</a:t>
            </a:r>
            <a:r>
              <a:rPr sz="750" spc="1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3366FF"/>
                </a:solidFill>
                <a:latin typeface="Arial Unicode MS"/>
                <a:cs typeface="Arial Unicode MS"/>
              </a:rPr>
              <a:t>GENERADOR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2946" y="6427571"/>
            <a:ext cx="98679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30" dirty="0">
                <a:solidFill>
                  <a:srgbClr val="3366FF"/>
                </a:solidFill>
                <a:latin typeface="Arial Unicode MS"/>
                <a:cs typeface="Arial Unicode MS"/>
              </a:rPr>
              <a:t>DURANTE</a:t>
            </a:r>
            <a:r>
              <a:rPr sz="750" spc="-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366FF"/>
                </a:solidFill>
                <a:latin typeface="Arial Unicode MS"/>
                <a:cs typeface="Arial Unicode MS"/>
              </a:rPr>
              <a:t>UNA </a:t>
            </a:r>
            <a:r>
              <a:rPr sz="750" spc="-25" dirty="0">
                <a:solidFill>
                  <a:srgbClr val="3366FF"/>
                </a:solidFill>
                <a:latin typeface="Arial Unicode MS"/>
                <a:cs typeface="Arial Unicode MS"/>
              </a:rPr>
              <a:t>FALLA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6640" y="6497980"/>
            <a:ext cx="30861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solidFill>
                  <a:srgbClr val="3366FF"/>
                </a:solidFill>
                <a:latin typeface="Arial Unicode MS"/>
                <a:cs typeface="Arial Unicode MS"/>
              </a:rPr>
              <a:t>VARIACIÓN</a:t>
            </a:r>
            <a:r>
              <a:rPr sz="750" spc="-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750" spc="-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3366FF"/>
                </a:solidFill>
                <a:latin typeface="Arial Unicode MS"/>
                <a:cs typeface="Arial Unicode MS"/>
              </a:rPr>
              <a:t>LA</a:t>
            </a:r>
            <a:r>
              <a:rPr sz="750" spc="-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45" dirty="0">
                <a:solidFill>
                  <a:srgbClr val="3366FF"/>
                </a:solidFill>
                <a:latin typeface="Arial Unicode MS"/>
                <a:cs typeface="Arial Unicode MS"/>
              </a:rPr>
              <a:t>CORRIENTE</a:t>
            </a:r>
            <a:r>
              <a:rPr sz="750" spc="-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3366FF"/>
                </a:solidFill>
                <a:latin typeface="Arial Unicode MS"/>
                <a:cs typeface="Arial Unicode MS"/>
              </a:rPr>
              <a:t>CON</a:t>
            </a:r>
            <a:r>
              <a:rPr sz="750" spc="-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3366FF"/>
                </a:solidFill>
                <a:latin typeface="Arial Unicode MS"/>
                <a:cs typeface="Arial Unicode MS"/>
              </a:rPr>
              <a:t>EL</a:t>
            </a:r>
            <a:r>
              <a:rPr sz="750" spc="-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3366FF"/>
                </a:solidFill>
                <a:latin typeface="Arial Unicode MS"/>
                <a:cs typeface="Arial Unicode MS"/>
              </a:rPr>
              <a:t>TIEMPO</a:t>
            </a:r>
            <a:r>
              <a:rPr sz="750" spc="-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3366FF"/>
                </a:solidFill>
                <a:latin typeface="Arial Unicode MS"/>
                <a:cs typeface="Arial Unicode MS"/>
              </a:rPr>
              <a:t>DURANTE</a:t>
            </a:r>
            <a:r>
              <a:rPr sz="750" spc="-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366FF"/>
                </a:solidFill>
                <a:latin typeface="Arial Unicode MS"/>
                <a:cs typeface="Arial Unicode MS"/>
              </a:rPr>
              <a:t>UNA</a:t>
            </a:r>
            <a:r>
              <a:rPr sz="750" spc="-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3366FF"/>
                </a:solidFill>
                <a:latin typeface="Arial Unicode MS"/>
                <a:cs typeface="Arial Unicode MS"/>
              </a:rPr>
              <a:t>FALLA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08009" y="6511035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0C0C0C"/>
                </a:solidFill>
                <a:latin typeface="Arial Unicode MS"/>
                <a:cs typeface="Arial Unicode MS"/>
              </a:rPr>
              <a:t>49</a:t>
            </a:r>
            <a:endParaRPr sz="1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0472" y="975360"/>
            <a:ext cx="5901368" cy="5581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24461"/>
            <a:ext cx="3810000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i="0" spc="-130" dirty="0">
                <a:solidFill>
                  <a:srgbClr val="0070C0"/>
                </a:solidFill>
                <a:latin typeface="Arial Unicode MS"/>
                <a:cs typeface="Arial Unicode MS"/>
              </a:rPr>
              <a:t>CONVERSIONES</a:t>
            </a:r>
            <a:r>
              <a:rPr sz="2300" b="1" i="0" spc="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65" dirty="0">
                <a:solidFill>
                  <a:srgbClr val="0070C0"/>
                </a:solidFill>
                <a:latin typeface="Arial Unicode MS"/>
                <a:cs typeface="Arial Unicode MS"/>
              </a:rPr>
              <a:t>ÚTILES</a:t>
            </a:r>
            <a:endParaRPr sz="23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50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600" y="3149267"/>
            <a:ext cx="4233671" cy="33177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8794" y="381000"/>
            <a:ext cx="2838806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900" b="1" i="0" spc="-7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 </a:t>
            </a:r>
            <a:r>
              <a:rPr sz="1900" b="1" i="0" spc="-1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POR</a:t>
            </a:r>
            <a:r>
              <a:rPr sz="1900" b="1" i="0" spc="3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i="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UNIDAD</a:t>
            </a:r>
            <a:endParaRPr sz="19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51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8794" y="715782"/>
            <a:ext cx="7532726" cy="2731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Establecer</a:t>
            </a:r>
            <a:r>
              <a:rPr sz="2000" spc="21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dos</a:t>
            </a:r>
            <a:r>
              <a:rPr sz="2000" spc="21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cantidades</a:t>
            </a:r>
            <a:r>
              <a:rPr sz="2000" spc="215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base:</a:t>
            </a:r>
            <a:endParaRPr sz="2000" dirty="0">
              <a:latin typeface="Arial Unicode MS"/>
              <a:cs typeface="Arial Unicode MS"/>
            </a:endParaRPr>
          </a:p>
          <a:p>
            <a:pPr marL="205740" indent="-193675" algn="just">
              <a:lnSpc>
                <a:spcPct val="100000"/>
              </a:lnSpc>
              <a:spcBef>
                <a:spcPts val="1725"/>
              </a:spcBef>
              <a:buClr>
                <a:srgbClr val="1BACE4"/>
              </a:buClr>
              <a:buChar char="-"/>
              <a:tabLst>
                <a:tab pos="206375" algn="l"/>
              </a:tabLst>
            </a:pP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práctica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estándar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definir</a:t>
            </a:r>
            <a:endParaRPr sz="2000" dirty="0">
              <a:latin typeface="Arial Unicode MS"/>
              <a:cs typeface="Arial Unicode MS"/>
            </a:endParaRPr>
          </a:p>
          <a:p>
            <a:pPr marL="142240" algn="just">
              <a:lnSpc>
                <a:spcPct val="100000"/>
              </a:lnSpc>
              <a:spcBef>
                <a:spcPts val="720"/>
              </a:spcBef>
            </a:pPr>
            <a:r>
              <a:rPr sz="2000" spc="-35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Potencia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base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-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3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fases</a:t>
            </a:r>
            <a:endParaRPr sz="2000" dirty="0">
              <a:latin typeface="Arial Unicode MS"/>
              <a:cs typeface="Arial Unicode MS"/>
            </a:endParaRPr>
          </a:p>
          <a:p>
            <a:pPr marL="142240" algn="just">
              <a:lnSpc>
                <a:spcPct val="100000"/>
              </a:lnSpc>
              <a:spcBef>
                <a:spcPts val="810"/>
              </a:spcBef>
            </a:pPr>
            <a:r>
              <a:rPr sz="2000" spc="-35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base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-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línea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línea</a:t>
            </a:r>
            <a:endParaRPr sz="2000" dirty="0">
              <a:latin typeface="Arial Unicode MS"/>
              <a:cs typeface="Arial Unicode MS"/>
            </a:endParaRPr>
          </a:p>
          <a:p>
            <a:pPr marL="12700" marR="416559" algn="just">
              <a:lnSpc>
                <a:spcPts val="4000"/>
              </a:lnSpc>
              <a:spcBef>
                <a:spcPts val="405"/>
              </a:spcBef>
              <a:buClr>
                <a:srgbClr val="1BACE4"/>
              </a:buClr>
              <a:buSzPct val="118750"/>
              <a:buChar char="-"/>
              <a:tabLst>
                <a:tab pos="206375" algn="l"/>
              </a:tabLst>
            </a:pPr>
            <a:r>
              <a:rPr sz="2000" dirty="0" err="1" smtClean="0">
                <a:latin typeface="Arial Unicode MS"/>
                <a:cs typeface="Arial Unicode MS"/>
              </a:rPr>
              <a:t>Otras</a:t>
            </a:r>
            <a:r>
              <a:rPr sz="2000" spc="2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magnitudes</a:t>
            </a:r>
            <a:r>
              <a:rPr sz="2000" spc="295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derivadas</a:t>
            </a:r>
            <a:r>
              <a:rPr sz="2000" spc="290" dirty="0" smtClean="0">
                <a:latin typeface="Arial Unicode MS"/>
                <a:cs typeface="Arial Unicode MS"/>
              </a:rPr>
              <a:t> </a:t>
            </a:r>
            <a:r>
              <a:rPr sz="2000" spc="-25" dirty="0" smtClean="0">
                <a:latin typeface="Arial Unicode MS"/>
                <a:cs typeface="Arial Unicode MS"/>
              </a:rPr>
              <a:t>con </a:t>
            </a:r>
            <a:r>
              <a:rPr sz="2000" dirty="0" err="1" smtClean="0">
                <a:latin typeface="Arial Unicode MS"/>
                <a:cs typeface="Arial Unicode MS"/>
              </a:rPr>
              <a:t>ecuaciones</a:t>
            </a:r>
            <a:r>
              <a:rPr sz="2000" spc="85" dirty="0" smtClean="0">
                <a:latin typeface="Arial Unicode MS"/>
                <a:cs typeface="Arial Unicode MS"/>
              </a:rPr>
              <a:t> </a:t>
            </a:r>
            <a:r>
              <a:rPr sz="2000" dirty="0" smtClean="0">
                <a:latin typeface="Arial Unicode MS"/>
                <a:cs typeface="Arial Unicode MS"/>
              </a:rPr>
              <a:t>de</a:t>
            </a:r>
            <a:r>
              <a:rPr sz="2000" spc="90" dirty="0" smtClean="0">
                <a:latin typeface="Arial Unicode MS"/>
                <a:cs typeface="Arial Unicode MS"/>
              </a:rPr>
              <a:t> </a:t>
            </a:r>
            <a:r>
              <a:rPr sz="2000" spc="50" dirty="0" err="1" smtClean="0">
                <a:latin typeface="Arial Unicode MS"/>
                <a:cs typeface="Arial Unicode MS"/>
              </a:rPr>
              <a:t>potencia</a:t>
            </a:r>
            <a:r>
              <a:rPr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base</a:t>
            </a: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764540" y="345694"/>
            <a:ext cx="8074660" cy="5040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400"/>
              </a:lnSpc>
              <a:spcBef>
                <a:spcPts val="100"/>
              </a:spcBef>
            </a:pPr>
            <a:r>
              <a:rPr sz="2100" spc="-120" dirty="0">
                <a:solidFill>
                  <a:srgbClr val="3366FF"/>
                </a:solidFill>
                <a:latin typeface="Arial Unicode MS"/>
                <a:cs typeface="Arial Unicode MS"/>
              </a:rPr>
              <a:t>CÁLCULOS</a:t>
            </a:r>
            <a:r>
              <a:rPr sz="2100" spc="-2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100" spc="-125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2100" spc="-2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100" spc="-80" dirty="0">
                <a:solidFill>
                  <a:srgbClr val="3366FF"/>
                </a:solidFill>
                <a:latin typeface="Arial Unicode MS"/>
                <a:cs typeface="Arial Unicode MS"/>
              </a:rPr>
              <a:t>CORTOCIRCUITO</a:t>
            </a:r>
            <a:r>
              <a:rPr sz="2100" spc="-2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lang="en-US" sz="2100" spc="-125" dirty="0" smtClean="0">
                <a:solidFill>
                  <a:srgbClr val="3366FF"/>
                </a:solidFill>
                <a:latin typeface="Arial Unicode MS"/>
                <a:cs typeface="Arial Unicode MS"/>
              </a:rPr>
              <a:t>CON SISTEMA </a:t>
            </a:r>
            <a:r>
              <a:rPr sz="2100" spc="-40" dirty="0" smtClean="0">
                <a:solidFill>
                  <a:srgbClr val="3366FF"/>
                </a:solidFill>
                <a:latin typeface="Arial Unicode MS"/>
                <a:cs typeface="Arial Unicode MS"/>
              </a:rPr>
              <a:t>POR </a:t>
            </a:r>
            <a:r>
              <a:rPr sz="2100" dirty="0" smtClean="0">
                <a:solidFill>
                  <a:srgbClr val="3366FF"/>
                </a:solidFill>
                <a:latin typeface="Arial Unicode MS"/>
                <a:cs typeface="Arial Unicode MS"/>
              </a:rPr>
              <a:t>UNIDAD</a:t>
            </a:r>
            <a:endParaRPr sz="2100" dirty="0">
              <a:latin typeface="Arial Unicode MS"/>
              <a:cs typeface="Arial Unicode MS"/>
            </a:endParaRPr>
          </a:p>
        </p:txBody>
      </p:sp>
      <p:grpSp>
        <p:nvGrpSpPr>
          <p:cNvPr id="96" name="Grupo 95"/>
          <p:cNvGrpSpPr/>
          <p:nvPr/>
        </p:nvGrpSpPr>
        <p:grpSpPr>
          <a:xfrm>
            <a:off x="245822" y="1676400"/>
            <a:ext cx="8593378" cy="4771110"/>
            <a:chOff x="459943" y="1825878"/>
            <a:chExt cx="8593378" cy="4771110"/>
          </a:xfrm>
        </p:grpSpPr>
        <p:sp>
          <p:nvSpPr>
            <p:cNvPr id="97" name="object 3"/>
            <p:cNvSpPr txBox="1"/>
            <p:nvPr/>
          </p:nvSpPr>
          <p:spPr>
            <a:xfrm>
              <a:off x="629818" y="1825878"/>
              <a:ext cx="2329180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2094230" algn="l"/>
                </a:tabLst>
              </a:pPr>
              <a:r>
                <a:rPr sz="2400" dirty="0">
                  <a:solidFill>
                    <a:srgbClr val="000099"/>
                  </a:solidFill>
                  <a:latin typeface="Tahoma"/>
                  <a:cs typeface="Tahoma"/>
                </a:rPr>
                <a:t>Per</a:t>
              </a:r>
              <a:r>
                <a:rPr sz="2400" spc="-40" dirty="0">
                  <a:solidFill>
                    <a:srgbClr val="000099"/>
                  </a:solidFill>
                  <a:latin typeface="Tahoma"/>
                  <a:cs typeface="Tahoma"/>
                </a:rPr>
                <a:t> </a:t>
              </a:r>
              <a:r>
                <a:rPr sz="2400" dirty="0">
                  <a:solidFill>
                    <a:srgbClr val="000099"/>
                  </a:solidFill>
                  <a:latin typeface="Tahoma"/>
                  <a:cs typeface="Tahoma"/>
                </a:rPr>
                <a:t>Unit</a:t>
              </a:r>
              <a:r>
                <a:rPr sz="2400" spc="-30" dirty="0">
                  <a:solidFill>
                    <a:srgbClr val="000099"/>
                  </a:solidFill>
                  <a:latin typeface="Tahoma"/>
                  <a:cs typeface="Tahoma"/>
                </a:rPr>
                <a:t> </a:t>
              </a:r>
              <a:r>
                <a:rPr sz="2400" spc="-10" dirty="0">
                  <a:solidFill>
                    <a:srgbClr val="000099"/>
                  </a:solidFill>
                  <a:latin typeface="Tahoma"/>
                  <a:cs typeface="Tahoma"/>
                </a:rPr>
                <a:t>Value</a:t>
              </a:r>
              <a:r>
                <a:rPr sz="2400" dirty="0">
                  <a:solidFill>
                    <a:srgbClr val="000099"/>
                  </a:solidFill>
                  <a:latin typeface="Tahoma"/>
                  <a:cs typeface="Tahoma"/>
                </a:rPr>
                <a:t>	</a:t>
              </a:r>
              <a:r>
                <a:rPr sz="2400" spc="-50" dirty="0">
                  <a:solidFill>
                    <a:srgbClr val="000099"/>
                  </a:solidFill>
                  <a:latin typeface="Tahoma"/>
                  <a:cs typeface="Tahoma"/>
                </a:rPr>
                <a:t>=</a:t>
              </a:r>
              <a:endParaRPr sz="2400">
                <a:latin typeface="Tahoma"/>
                <a:cs typeface="Tahoma"/>
              </a:endParaRPr>
            </a:p>
          </p:txBody>
        </p:sp>
        <p:sp>
          <p:nvSpPr>
            <p:cNvPr id="98" name="object 4"/>
            <p:cNvSpPr txBox="1"/>
            <p:nvPr/>
          </p:nvSpPr>
          <p:spPr>
            <a:xfrm>
              <a:off x="3373373" y="1825878"/>
              <a:ext cx="2087880" cy="7575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06680" marR="5080" indent="-94615">
                <a:lnSpc>
                  <a:spcPct val="100000"/>
                </a:lnSpc>
                <a:spcBef>
                  <a:spcPts val="100"/>
                </a:spcBef>
              </a:pPr>
              <a:r>
                <a:rPr sz="2400" u="sng" dirty="0">
                  <a:solidFill>
                    <a:srgbClr val="000099"/>
                  </a:solidFill>
                  <a:uFill>
                    <a:solidFill>
                      <a:srgbClr val="000099"/>
                    </a:solidFill>
                  </a:uFill>
                  <a:latin typeface="Tahoma"/>
                  <a:cs typeface="Tahoma"/>
                </a:rPr>
                <a:t>Actual </a:t>
              </a:r>
              <a:r>
                <a:rPr sz="2400" u="sng" spc="-10" dirty="0">
                  <a:solidFill>
                    <a:srgbClr val="000099"/>
                  </a:solidFill>
                  <a:uFill>
                    <a:solidFill>
                      <a:srgbClr val="000099"/>
                    </a:solidFill>
                  </a:uFill>
                  <a:latin typeface="Tahoma"/>
                  <a:cs typeface="Tahoma"/>
                </a:rPr>
                <a:t>Quantity</a:t>
              </a:r>
              <a:r>
                <a:rPr sz="2400" spc="-10" dirty="0">
                  <a:solidFill>
                    <a:srgbClr val="000099"/>
                  </a:solidFill>
                  <a:latin typeface="Tahoma"/>
                  <a:cs typeface="Tahoma"/>
                </a:rPr>
                <a:t> </a:t>
              </a:r>
              <a:r>
                <a:rPr sz="2400" dirty="0">
                  <a:solidFill>
                    <a:srgbClr val="000099"/>
                  </a:solidFill>
                  <a:latin typeface="Tahoma"/>
                  <a:cs typeface="Tahoma"/>
                </a:rPr>
                <a:t>Base</a:t>
              </a:r>
              <a:r>
                <a:rPr sz="2400" spc="10" dirty="0">
                  <a:solidFill>
                    <a:srgbClr val="000099"/>
                  </a:solidFill>
                  <a:latin typeface="Tahoma"/>
                  <a:cs typeface="Tahoma"/>
                </a:rPr>
                <a:t> </a:t>
              </a:r>
              <a:r>
                <a:rPr sz="2400" spc="-10" dirty="0">
                  <a:solidFill>
                    <a:srgbClr val="000099"/>
                  </a:solidFill>
                  <a:latin typeface="Tahoma"/>
                  <a:cs typeface="Tahoma"/>
                </a:rPr>
                <a:t>Quantity</a:t>
              </a:r>
              <a:endParaRPr sz="2400">
                <a:latin typeface="Tahoma"/>
                <a:cs typeface="Tahoma"/>
              </a:endParaRPr>
            </a:p>
          </p:txBody>
        </p:sp>
        <p:sp>
          <p:nvSpPr>
            <p:cNvPr id="99" name="object 5"/>
            <p:cNvSpPr txBox="1"/>
            <p:nvPr/>
          </p:nvSpPr>
          <p:spPr>
            <a:xfrm>
              <a:off x="739140" y="3055747"/>
              <a:ext cx="619125" cy="51371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4800" spc="-37" baseline="13888" dirty="0">
                  <a:solidFill>
                    <a:srgbClr val="000099"/>
                  </a:solidFill>
                  <a:latin typeface="Tahoma"/>
                  <a:cs typeface="Tahoma"/>
                </a:rPr>
                <a:t>V</a:t>
              </a:r>
              <a:r>
                <a:rPr sz="2100" spc="-25" dirty="0">
                  <a:solidFill>
                    <a:srgbClr val="000099"/>
                  </a:solidFill>
                  <a:latin typeface="Tahoma"/>
                  <a:cs typeface="Tahoma"/>
                </a:rPr>
                <a:t>pu</a:t>
              </a:r>
              <a:endParaRPr sz="2100">
                <a:latin typeface="Tahoma"/>
                <a:cs typeface="Tahoma"/>
              </a:endParaRPr>
            </a:p>
          </p:txBody>
        </p:sp>
        <p:sp>
          <p:nvSpPr>
            <p:cNvPr id="100" name="object 6"/>
            <p:cNvSpPr txBox="1"/>
            <p:nvPr/>
          </p:nvSpPr>
          <p:spPr>
            <a:xfrm>
              <a:off x="1561846" y="2955163"/>
              <a:ext cx="321945" cy="51371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3200" dirty="0">
                  <a:solidFill>
                    <a:srgbClr val="000099"/>
                  </a:solidFill>
                  <a:latin typeface="Tahoma"/>
                  <a:cs typeface="Tahoma"/>
                </a:rPr>
                <a:t>=</a:t>
              </a:r>
              <a:endParaRPr sz="3200">
                <a:latin typeface="Tahoma"/>
                <a:cs typeface="Tahoma"/>
              </a:endParaRPr>
            </a:p>
          </p:txBody>
        </p:sp>
        <p:sp>
          <p:nvSpPr>
            <p:cNvPr id="101" name="object 7"/>
            <p:cNvSpPr txBox="1"/>
            <p:nvPr/>
          </p:nvSpPr>
          <p:spPr>
            <a:xfrm>
              <a:off x="2213321" y="3055747"/>
              <a:ext cx="1013460" cy="51371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4800" spc="-15" baseline="13888" dirty="0">
                  <a:solidFill>
                    <a:srgbClr val="000099"/>
                  </a:solidFill>
                  <a:latin typeface="Tahoma"/>
                  <a:cs typeface="Tahoma"/>
                </a:rPr>
                <a:t>V</a:t>
              </a:r>
              <a:r>
                <a:rPr sz="2100" spc="-10" dirty="0">
                  <a:solidFill>
                    <a:srgbClr val="000099"/>
                  </a:solidFill>
                  <a:latin typeface="Tahoma"/>
                  <a:cs typeface="Tahoma"/>
                </a:rPr>
                <a:t>actual</a:t>
              </a:r>
              <a:endParaRPr sz="2100" dirty="0">
                <a:latin typeface="Tahoma"/>
                <a:cs typeface="Tahoma"/>
              </a:endParaRPr>
            </a:p>
          </p:txBody>
        </p:sp>
        <p:sp>
          <p:nvSpPr>
            <p:cNvPr id="102" name="object 8"/>
            <p:cNvSpPr txBox="1"/>
            <p:nvPr/>
          </p:nvSpPr>
          <p:spPr>
            <a:xfrm>
              <a:off x="2186685" y="3442842"/>
              <a:ext cx="268605" cy="51371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3200" dirty="0">
                  <a:solidFill>
                    <a:srgbClr val="000099"/>
                  </a:solidFill>
                  <a:latin typeface="Tahoma"/>
                  <a:cs typeface="Tahoma"/>
                </a:rPr>
                <a:t>V</a:t>
              </a:r>
              <a:endParaRPr sz="3200">
                <a:latin typeface="Tahoma"/>
                <a:cs typeface="Tahoma"/>
              </a:endParaRPr>
            </a:p>
          </p:txBody>
        </p:sp>
        <p:sp>
          <p:nvSpPr>
            <p:cNvPr id="103" name="object 9"/>
            <p:cNvSpPr txBox="1"/>
            <p:nvPr/>
          </p:nvSpPr>
          <p:spPr>
            <a:xfrm>
              <a:off x="2429001" y="3679063"/>
              <a:ext cx="579755" cy="35115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sz="2100" spc="-20" dirty="0">
                  <a:solidFill>
                    <a:srgbClr val="000099"/>
                  </a:solidFill>
                  <a:latin typeface="Tahoma"/>
                  <a:cs typeface="Tahoma"/>
                </a:rPr>
                <a:t>base</a:t>
              </a:r>
              <a:endParaRPr sz="2100">
                <a:latin typeface="Tahoma"/>
                <a:cs typeface="Tahoma"/>
              </a:endParaRPr>
            </a:p>
          </p:txBody>
        </p:sp>
        <p:sp>
          <p:nvSpPr>
            <p:cNvPr id="104" name="object 10"/>
            <p:cNvSpPr/>
            <p:nvPr/>
          </p:nvSpPr>
          <p:spPr>
            <a:xfrm>
              <a:off x="2182367" y="3538728"/>
              <a:ext cx="1143000" cy="0"/>
            </a:xfrm>
            <a:custGeom>
              <a:avLst/>
              <a:gdLst/>
              <a:ahLst/>
              <a:cxnLst/>
              <a:rect l="l" t="t" r="r" b="b"/>
              <a:pathLst>
                <a:path w="1143000">
                  <a:moveTo>
                    <a:pt x="0" y="0"/>
                  </a:moveTo>
                  <a:lnTo>
                    <a:pt x="114299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1"/>
            <p:cNvSpPr txBox="1"/>
            <p:nvPr/>
          </p:nvSpPr>
          <p:spPr>
            <a:xfrm>
              <a:off x="624840" y="4122242"/>
              <a:ext cx="528320" cy="51435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4800" spc="-37" baseline="13888" dirty="0">
                  <a:solidFill>
                    <a:srgbClr val="000099"/>
                  </a:solidFill>
                  <a:latin typeface="Tahoma"/>
                  <a:cs typeface="Tahoma"/>
                </a:rPr>
                <a:t>I</a:t>
              </a:r>
              <a:r>
                <a:rPr sz="2100" spc="-25" dirty="0">
                  <a:solidFill>
                    <a:srgbClr val="000099"/>
                  </a:solidFill>
                  <a:latin typeface="Tahoma"/>
                  <a:cs typeface="Tahoma"/>
                </a:rPr>
                <a:t>pu</a:t>
              </a:r>
              <a:endParaRPr sz="2100">
                <a:latin typeface="Tahoma"/>
                <a:cs typeface="Tahoma"/>
              </a:endParaRPr>
            </a:p>
          </p:txBody>
        </p:sp>
        <p:sp>
          <p:nvSpPr>
            <p:cNvPr id="106" name="object 12"/>
            <p:cNvSpPr txBox="1"/>
            <p:nvPr/>
          </p:nvSpPr>
          <p:spPr>
            <a:xfrm>
              <a:off x="1354582" y="4021658"/>
              <a:ext cx="321945" cy="51435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3200" dirty="0">
                  <a:solidFill>
                    <a:srgbClr val="000099"/>
                  </a:solidFill>
                  <a:latin typeface="Tahoma"/>
                  <a:cs typeface="Tahoma"/>
                </a:rPr>
                <a:t>=</a:t>
              </a:r>
              <a:endParaRPr sz="3200">
                <a:latin typeface="Tahoma"/>
                <a:cs typeface="Tahoma"/>
              </a:endParaRPr>
            </a:p>
          </p:txBody>
        </p:sp>
        <p:sp>
          <p:nvSpPr>
            <p:cNvPr id="107" name="object 13"/>
            <p:cNvSpPr txBox="1"/>
            <p:nvPr/>
          </p:nvSpPr>
          <p:spPr>
            <a:xfrm>
              <a:off x="2006564" y="4122242"/>
              <a:ext cx="935990" cy="100203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78105" marR="30480" indent="-40640">
                <a:lnSpc>
                  <a:spcPct val="100000"/>
                </a:lnSpc>
                <a:spcBef>
                  <a:spcPts val="105"/>
                </a:spcBef>
              </a:pPr>
              <a:r>
                <a:rPr sz="4800" spc="-15" baseline="13888" dirty="0">
                  <a:solidFill>
                    <a:srgbClr val="000099"/>
                  </a:solidFill>
                  <a:latin typeface="Tahoma"/>
                  <a:cs typeface="Tahoma"/>
                </a:rPr>
                <a:t>I</a:t>
              </a:r>
              <a:r>
                <a:rPr sz="2100" spc="-10" dirty="0">
                  <a:solidFill>
                    <a:srgbClr val="000099"/>
                  </a:solidFill>
                  <a:latin typeface="Tahoma"/>
                  <a:cs typeface="Tahoma"/>
                </a:rPr>
                <a:t>actual </a:t>
              </a:r>
              <a:r>
                <a:rPr sz="4800" spc="-15" baseline="13888" dirty="0">
                  <a:solidFill>
                    <a:srgbClr val="000099"/>
                  </a:solidFill>
                  <a:latin typeface="Tahoma"/>
                  <a:cs typeface="Tahoma"/>
                </a:rPr>
                <a:t>I</a:t>
              </a:r>
              <a:r>
                <a:rPr sz="2100" spc="-10" dirty="0">
                  <a:solidFill>
                    <a:srgbClr val="000099"/>
                  </a:solidFill>
                  <a:latin typeface="Tahoma"/>
                  <a:cs typeface="Tahoma"/>
                </a:rPr>
                <a:t>base</a:t>
              </a:r>
              <a:endParaRPr sz="2100">
                <a:latin typeface="Tahoma"/>
                <a:cs typeface="Tahoma"/>
              </a:endParaRPr>
            </a:p>
          </p:txBody>
        </p:sp>
        <p:sp>
          <p:nvSpPr>
            <p:cNvPr id="108" name="object 14"/>
            <p:cNvSpPr/>
            <p:nvPr/>
          </p:nvSpPr>
          <p:spPr>
            <a:xfrm>
              <a:off x="1845564" y="4555235"/>
              <a:ext cx="1143000" cy="0"/>
            </a:xfrm>
            <a:custGeom>
              <a:avLst/>
              <a:gdLst/>
              <a:ahLst/>
              <a:cxnLst/>
              <a:rect l="l" t="t" r="r" b="b"/>
              <a:pathLst>
                <a:path w="1143000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5"/>
            <p:cNvSpPr txBox="1"/>
            <p:nvPr/>
          </p:nvSpPr>
          <p:spPr>
            <a:xfrm>
              <a:off x="459943" y="5389879"/>
              <a:ext cx="603885" cy="5137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sz="4800" spc="-37" baseline="13888" dirty="0">
                  <a:solidFill>
                    <a:srgbClr val="000099"/>
                  </a:solidFill>
                  <a:latin typeface="Tahoma"/>
                  <a:cs typeface="Tahoma"/>
                </a:rPr>
                <a:t>Z</a:t>
              </a:r>
              <a:r>
                <a:rPr sz="2100" spc="-25" dirty="0">
                  <a:solidFill>
                    <a:srgbClr val="000099"/>
                  </a:solidFill>
                  <a:latin typeface="Tahoma"/>
                  <a:cs typeface="Tahoma"/>
                </a:rPr>
                <a:t>pu</a:t>
              </a:r>
              <a:endParaRPr sz="2100">
                <a:latin typeface="Tahoma"/>
                <a:cs typeface="Tahoma"/>
              </a:endParaRPr>
            </a:p>
          </p:txBody>
        </p:sp>
        <p:sp>
          <p:nvSpPr>
            <p:cNvPr id="110" name="object 16"/>
            <p:cNvSpPr txBox="1"/>
            <p:nvPr/>
          </p:nvSpPr>
          <p:spPr>
            <a:xfrm>
              <a:off x="1265682" y="5289296"/>
              <a:ext cx="321945" cy="5137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3200" dirty="0">
                  <a:solidFill>
                    <a:srgbClr val="000099"/>
                  </a:solidFill>
                  <a:latin typeface="Tahoma"/>
                  <a:cs typeface="Tahoma"/>
                </a:rPr>
                <a:t>=</a:t>
              </a:r>
              <a:endParaRPr sz="3200">
                <a:latin typeface="Tahoma"/>
                <a:cs typeface="Tahoma"/>
              </a:endParaRPr>
            </a:p>
          </p:txBody>
        </p:sp>
        <p:sp>
          <p:nvSpPr>
            <p:cNvPr id="111" name="object 17"/>
            <p:cNvSpPr txBox="1"/>
            <p:nvPr/>
          </p:nvSpPr>
          <p:spPr>
            <a:xfrm>
              <a:off x="1881885" y="5389879"/>
              <a:ext cx="1044575" cy="100139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 marR="30480" indent="34925">
                <a:lnSpc>
                  <a:spcPct val="100000"/>
                </a:lnSpc>
                <a:spcBef>
                  <a:spcPts val="100"/>
                </a:spcBef>
              </a:pPr>
              <a:r>
                <a:rPr sz="4800" spc="-15" baseline="13888" dirty="0">
                  <a:solidFill>
                    <a:srgbClr val="000099"/>
                  </a:solidFill>
                  <a:latin typeface="Tahoma"/>
                  <a:cs typeface="Tahoma"/>
                </a:rPr>
                <a:t>Z</a:t>
              </a:r>
              <a:r>
                <a:rPr sz="2100" spc="-10" dirty="0">
                  <a:solidFill>
                    <a:srgbClr val="000099"/>
                  </a:solidFill>
                  <a:latin typeface="Tahoma"/>
                  <a:cs typeface="Tahoma"/>
                </a:rPr>
                <a:t>actual </a:t>
              </a:r>
              <a:r>
                <a:rPr sz="4800" spc="-15" baseline="13888" dirty="0">
                  <a:solidFill>
                    <a:srgbClr val="000099"/>
                  </a:solidFill>
                  <a:latin typeface="Tahoma"/>
                  <a:cs typeface="Tahoma"/>
                </a:rPr>
                <a:t>Z</a:t>
              </a:r>
              <a:r>
                <a:rPr sz="2100" spc="-10" dirty="0">
                  <a:solidFill>
                    <a:srgbClr val="000099"/>
                  </a:solidFill>
                  <a:latin typeface="Tahoma"/>
                  <a:cs typeface="Tahoma"/>
                </a:rPr>
                <a:t>base</a:t>
              </a:r>
              <a:endParaRPr sz="2100">
                <a:latin typeface="Tahoma"/>
                <a:cs typeface="Tahoma"/>
              </a:endParaRPr>
            </a:p>
          </p:txBody>
        </p:sp>
        <p:sp>
          <p:nvSpPr>
            <p:cNvPr id="112" name="object 18"/>
            <p:cNvSpPr/>
            <p:nvPr/>
          </p:nvSpPr>
          <p:spPr>
            <a:xfrm>
              <a:off x="1796795" y="5844540"/>
              <a:ext cx="1143000" cy="0"/>
            </a:xfrm>
            <a:custGeom>
              <a:avLst/>
              <a:gdLst/>
              <a:ahLst/>
              <a:cxnLst/>
              <a:rect l="l" t="t" r="r" b="b"/>
              <a:pathLst>
                <a:path w="1143000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9"/>
            <p:cNvSpPr txBox="1"/>
            <p:nvPr/>
          </p:nvSpPr>
          <p:spPr>
            <a:xfrm>
              <a:off x="6702025" y="3732097"/>
              <a:ext cx="755650" cy="27495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sz="1600" i="1" spc="-60" dirty="0">
                  <a:latin typeface="Tahoma"/>
                  <a:cs typeface="Tahoma"/>
                </a:rPr>
                <a:t>L-</a:t>
              </a:r>
              <a:r>
                <a:rPr sz="1600" i="1" dirty="0">
                  <a:latin typeface="Tahoma"/>
                  <a:cs typeface="Tahoma"/>
                </a:rPr>
                <a:t>L</a:t>
              </a:r>
              <a:r>
                <a:rPr sz="1600" i="1" spc="-15" dirty="0">
                  <a:latin typeface="Tahoma"/>
                  <a:cs typeface="Tahoma"/>
                </a:rPr>
                <a:t> </a:t>
              </a:r>
              <a:r>
                <a:rPr sz="1600" i="1" spc="-20" dirty="0">
                  <a:latin typeface="Tahoma"/>
                  <a:cs typeface="Tahoma"/>
                </a:rPr>
                <a:t>base</a:t>
              </a:r>
              <a:endParaRPr sz="1600">
                <a:latin typeface="Tahoma"/>
                <a:cs typeface="Tahoma"/>
              </a:endParaRPr>
            </a:p>
          </p:txBody>
        </p:sp>
        <p:sp>
          <p:nvSpPr>
            <p:cNvPr id="114" name="object 20"/>
            <p:cNvSpPr/>
            <p:nvPr/>
          </p:nvSpPr>
          <p:spPr>
            <a:xfrm>
              <a:off x="5838469" y="3519447"/>
              <a:ext cx="163195" cy="0"/>
            </a:xfrm>
            <a:custGeom>
              <a:avLst/>
              <a:gdLst/>
              <a:ahLst/>
              <a:cxnLst/>
              <a:rect l="l" t="t" r="r" b="b"/>
              <a:pathLst>
                <a:path w="163195">
                  <a:moveTo>
                    <a:pt x="0" y="0"/>
                  </a:moveTo>
                  <a:lnTo>
                    <a:pt x="162611" y="0"/>
                  </a:lnTo>
                </a:path>
              </a:pathLst>
            </a:custGeom>
            <a:ln w="11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21"/>
            <p:cNvSpPr txBox="1"/>
            <p:nvPr/>
          </p:nvSpPr>
          <p:spPr>
            <a:xfrm>
              <a:off x="5284266" y="3455595"/>
              <a:ext cx="1370965" cy="4851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4"/>
                </a:spcBef>
              </a:pPr>
              <a:r>
                <a:rPr sz="4500" baseline="34259" dirty="0">
                  <a:latin typeface="Arial"/>
                  <a:cs typeface="Arial"/>
                </a:rPr>
                <a:t>=</a:t>
              </a:r>
              <a:r>
                <a:rPr sz="4500" spc="-195" baseline="34259" dirty="0">
                  <a:latin typeface="Arial"/>
                  <a:cs typeface="Arial"/>
                </a:rPr>
                <a:t> </a:t>
              </a:r>
              <a:r>
                <a:rPr sz="3000" spc="-10" dirty="0">
                  <a:latin typeface="Symbol"/>
                  <a:cs typeface="Symbol"/>
                </a:rPr>
                <a:t></a:t>
              </a:r>
              <a:r>
                <a:rPr sz="3000" spc="-10" dirty="0">
                  <a:latin typeface="Arial"/>
                  <a:cs typeface="Arial"/>
                </a:rPr>
                <a:t>3</a:t>
              </a:r>
              <a:r>
                <a:rPr sz="3000" spc="-320" dirty="0">
                  <a:latin typeface="Arial"/>
                  <a:cs typeface="Arial"/>
                </a:rPr>
                <a:t> </a:t>
              </a:r>
              <a:r>
                <a:rPr sz="1800" dirty="0">
                  <a:latin typeface="Arial"/>
                  <a:cs typeface="Arial"/>
                </a:rPr>
                <a:t>x</a:t>
              </a:r>
              <a:r>
                <a:rPr sz="1800" spc="-140" dirty="0">
                  <a:latin typeface="Arial"/>
                  <a:cs typeface="Arial"/>
                </a:rPr>
                <a:t> </a:t>
              </a:r>
              <a:r>
                <a:rPr sz="2500" i="1" spc="-25" dirty="0">
                  <a:latin typeface="Tahoma"/>
                  <a:cs typeface="Tahoma"/>
                </a:rPr>
                <a:t>kV</a:t>
              </a:r>
              <a:endParaRPr sz="2500">
                <a:latin typeface="Tahoma"/>
                <a:cs typeface="Tahoma"/>
              </a:endParaRPr>
            </a:p>
          </p:txBody>
        </p:sp>
        <p:sp>
          <p:nvSpPr>
            <p:cNvPr id="116" name="object 22"/>
            <p:cNvSpPr txBox="1"/>
            <p:nvPr/>
          </p:nvSpPr>
          <p:spPr>
            <a:xfrm>
              <a:off x="4300029" y="3129661"/>
              <a:ext cx="168910" cy="4851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3000" spc="5" dirty="0">
                  <a:latin typeface="Tahoma"/>
                  <a:cs typeface="Tahoma"/>
                </a:rPr>
                <a:t>I</a:t>
              </a:r>
              <a:endParaRPr sz="3000">
                <a:latin typeface="Tahoma"/>
                <a:cs typeface="Tahoma"/>
              </a:endParaRPr>
            </a:p>
          </p:txBody>
        </p:sp>
        <p:sp>
          <p:nvSpPr>
            <p:cNvPr id="117" name="object 23"/>
            <p:cNvSpPr txBox="1"/>
            <p:nvPr/>
          </p:nvSpPr>
          <p:spPr>
            <a:xfrm>
              <a:off x="4566742" y="3367359"/>
              <a:ext cx="554355" cy="348615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2100" i="1" spc="-30" dirty="0">
                  <a:latin typeface="Tahoma"/>
                  <a:cs typeface="Tahoma"/>
                </a:rPr>
                <a:t>base</a:t>
              </a:r>
              <a:endParaRPr sz="2100">
                <a:latin typeface="Tahoma"/>
                <a:cs typeface="Tahoma"/>
              </a:endParaRPr>
            </a:p>
          </p:txBody>
        </p:sp>
        <p:sp>
          <p:nvSpPr>
            <p:cNvPr id="118" name="object 24"/>
            <p:cNvSpPr txBox="1"/>
            <p:nvPr/>
          </p:nvSpPr>
          <p:spPr>
            <a:xfrm>
              <a:off x="5481225" y="2825581"/>
              <a:ext cx="2559685" cy="4851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4"/>
                </a:spcBef>
              </a:pPr>
              <a:r>
                <a:rPr sz="3000" dirty="0">
                  <a:latin typeface="Tahoma"/>
                  <a:cs typeface="Tahoma"/>
                </a:rPr>
                <a:t>MVA</a:t>
              </a:r>
              <a:r>
                <a:rPr sz="3150" i="1" baseline="-25132" dirty="0">
                  <a:latin typeface="Tahoma"/>
                  <a:cs typeface="Tahoma"/>
                </a:rPr>
                <a:t>base</a:t>
              </a:r>
              <a:r>
                <a:rPr sz="3150" i="1" spc="-142" baseline="-25132" dirty="0">
                  <a:latin typeface="Tahoma"/>
                  <a:cs typeface="Tahoma"/>
                </a:rPr>
                <a:t> </a:t>
              </a:r>
              <a:r>
                <a:rPr sz="3000" dirty="0">
                  <a:latin typeface="Arial"/>
                  <a:cs typeface="Arial"/>
                </a:rPr>
                <a:t>x</a:t>
              </a:r>
              <a:r>
                <a:rPr sz="3000" spc="-250" dirty="0">
                  <a:latin typeface="Arial"/>
                  <a:cs typeface="Arial"/>
                </a:rPr>
                <a:t> </a:t>
              </a:r>
              <a:r>
                <a:rPr sz="3000" spc="-20" dirty="0">
                  <a:latin typeface="Tahoma"/>
                  <a:cs typeface="Tahoma"/>
                </a:rPr>
                <a:t>1000</a:t>
              </a:r>
              <a:endParaRPr sz="3000">
                <a:latin typeface="Tahoma"/>
                <a:cs typeface="Tahoma"/>
              </a:endParaRPr>
            </a:p>
          </p:txBody>
        </p:sp>
        <p:sp>
          <p:nvSpPr>
            <p:cNvPr id="119" name="object 25"/>
            <p:cNvSpPr/>
            <p:nvPr/>
          </p:nvSpPr>
          <p:spPr>
            <a:xfrm>
              <a:off x="5629632" y="3418382"/>
              <a:ext cx="2367280" cy="0"/>
            </a:xfrm>
            <a:custGeom>
              <a:avLst/>
              <a:gdLst/>
              <a:ahLst/>
              <a:cxnLst/>
              <a:rect l="l" t="t" r="r" b="b"/>
              <a:pathLst>
                <a:path w="2367279">
                  <a:moveTo>
                    <a:pt x="0" y="0"/>
                  </a:moveTo>
                  <a:lnTo>
                    <a:pt x="2367245" y="0"/>
                  </a:lnTo>
                </a:path>
              </a:pathLst>
            </a:custGeom>
            <a:ln w="11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26"/>
            <p:cNvSpPr txBox="1"/>
            <p:nvPr/>
          </p:nvSpPr>
          <p:spPr>
            <a:xfrm>
              <a:off x="4134349" y="4648225"/>
              <a:ext cx="1462405" cy="4851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50800">
                <a:lnSpc>
                  <a:spcPct val="100000"/>
                </a:lnSpc>
                <a:spcBef>
                  <a:spcPts val="114"/>
                </a:spcBef>
                <a:tabLst>
                  <a:tab pos="1199515" algn="l"/>
                </a:tabLst>
              </a:pPr>
              <a:r>
                <a:rPr sz="4500" baseline="19444" dirty="0">
                  <a:latin typeface="Tahoma"/>
                  <a:cs typeface="Tahoma"/>
                </a:rPr>
                <a:t>Z</a:t>
              </a:r>
              <a:r>
                <a:rPr sz="4500" spc="15" baseline="19444" dirty="0">
                  <a:latin typeface="Tahoma"/>
                  <a:cs typeface="Tahoma"/>
                </a:rPr>
                <a:t> </a:t>
              </a:r>
              <a:r>
                <a:rPr sz="3150" i="1" spc="-30" baseline="2645" dirty="0">
                  <a:latin typeface="Tahoma"/>
                  <a:cs typeface="Tahoma"/>
                </a:rPr>
                <a:t>base</a:t>
              </a:r>
              <a:r>
                <a:rPr sz="3150" i="1" baseline="2645" dirty="0">
                  <a:latin typeface="Tahoma"/>
                  <a:cs typeface="Tahoma"/>
                </a:rPr>
                <a:t>	</a:t>
              </a:r>
              <a:r>
                <a:rPr sz="3000" spc="-50" dirty="0">
                  <a:latin typeface="Arial"/>
                  <a:cs typeface="Arial"/>
                </a:rPr>
                <a:t>=</a:t>
              </a:r>
              <a:endParaRPr sz="3000">
                <a:latin typeface="Arial"/>
                <a:cs typeface="Arial"/>
              </a:endParaRPr>
            </a:p>
          </p:txBody>
        </p:sp>
        <p:sp>
          <p:nvSpPr>
            <p:cNvPr id="121" name="object 27"/>
            <p:cNvSpPr txBox="1"/>
            <p:nvPr/>
          </p:nvSpPr>
          <p:spPr>
            <a:xfrm>
              <a:off x="5783019" y="4299500"/>
              <a:ext cx="671195" cy="4851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4"/>
                </a:spcBef>
              </a:pPr>
              <a:r>
                <a:rPr sz="3000" i="1" spc="-25" dirty="0">
                  <a:latin typeface="Arial"/>
                  <a:cs typeface="Arial"/>
                </a:rPr>
                <a:t>kV</a:t>
              </a:r>
              <a:r>
                <a:rPr sz="3000" spc="-37" baseline="26388" dirty="0">
                  <a:latin typeface="Arial"/>
                  <a:cs typeface="Arial"/>
                </a:rPr>
                <a:t>2</a:t>
              </a:r>
              <a:endParaRPr sz="3000" baseline="26388">
                <a:latin typeface="Arial"/>
                <a:cs typeface="Arial"/>
              </a:endParaRPr>
            </a:p>
          </p:txBody>
        </p:sp>
        <p:sp>
          <p:nvSpPr>
            <p:cNvPr id="122" name="object 28"/>
            <p:cNvSpPr txBox="1"/>
            <p:nvPr/>
          </p:nvSpPr>
          <p:spPr>
            <a:xfrm>
              <a:off x="5802594" y="4576002"/>
              <a:ext cx="1499235" cy="27495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  <a:tabLst>
                  <a:tab pos="610235" algn="l"/>
                  <a:tab pos="1485900" algn="l"/>
                </a:tabLst>
              </a:pPr>
              <a:r>
                <a:rPr sz="1600" i="1" u="sng" dirty="0">
                  <a:uFill>
                    <a:solidFill>
                      <a:srgbClr val="000000"/>
                    </a:solidFill>
                  </a:uFill>
                  <a:latin typeface="Tahoma"/>
                  <a:cs typeface="Tahoma"/>
                </a:rPr>
                <a:t>	</a:t>
              </a:r>
              <a:r>
                <a:rPr sz="1600" i="1" u="sng" spc="-60" dirty="0">
                  <a:uFill>
                    <a:solidFill>
                      <a:srgbClr val="000000"/>
                    </a:solidFill>
                  </a:uFill>
                  <a:latin typeface="Tahoma"/>
                  <a:cs typeface="Tahoma"/>
                </a:rPr>
                <a:t>L-</a:t>
              </a:r>
              <a:r>
                <a:rPr sz="1600" i="1" u="sng" dirty="0">
                  <a:uFill>
                    <a:solidFill>
                      <a:srgbClr val="000000"/>
                    </a:solidFill>
                  </a:uFill>
                  <a:latin typeface="Tahoma"/>
                  <a:cs typeface="Tahoma"/>
                </a:rPr>
                <a:t>L</a:t>
              </a:r>
              <a:r>
                <a:rPr sz="1600" i="1" u="sng" spc="-15" dirty="0">
                  <a:uFill>
                    <a:solidFill>
                      <a:srgbClr val="000000"/>
                    </a:solidFill>
                  </a:uFill>
                  <a:latin typeface="Tahoma"/>
                  <a:cs typeface="Tahoma"/>
                </a:rPr>
                <a:t> </a:t>
              </a:r>
              <a:r>
                <a:rPr sz="1600" i="1" u="sng" spc="-20" dirty="0">
                  <a:uFill>
                    <a:solidFill>
                      <a:srgbClr val="000000"/>
                    </a:solidFill>
                  </a:uFill>
                  <a:latin typeface="Tahoma"/>
                  <a:cs typeface="Tahoma"/>
                </a:rPr>
                <a:t>base</a:t>
              </a:r>
              <a:r>
                <a:rPr sz="1600" i="1" u="sng" dirty="0">
                  <a:uFill>
                    <a:solidFill>
                      <a:srgbClr val="000000"/>
                    </a:solidFill>
                  </a:uFill>
                  <a:latin typeface="Tahoma"/>
                  <a:cs typeface="Tahoma"/>
                </a:rPr>
                <a:t>	</a:t>
              </a:r>
              <a:endParaRPr sz="1600" dirty="0">
                <a:latin typeface="Tahoma"/>
                <a:cs typeface="Tahoma"/>
              </a:endParaRPr>
            </a:p>
          </p:txBody>
        </p:sp>
        <p:sp>
          <p:nvSpPr>
            <p:cNvPr id="123" name="object 29"/>
            <p:cNvSpPr txBox="1"/>
            <p:nvPr/>
          </p:nvSpPr>
          <p:spPr>
            <a:xfrm>
              <a:off x="5771368" y="4952191"/>
              <a:ext cx="1347470" cy="4851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4"/>
                </a:spcBef>
              </a:pPr>
              <a:r>
                <a:rPr sz="4500" spc="-15" baseline="18518" dirty="0">
                  <a:latin typeface="Tahoma"/>
                  <a:cs typeface="Tahoma"/>
                </a:rPr>
                <a:t>MVA</a:t>
              </a:r>
              <a:r>
                <a:rPr sz="2100" i="1" spc="-10" dirty="0">
                  <a:latin typeface="Tahoma"/>
                  <a:cs typeface="Tahoma"/>
                </a:rPr>
                <a:t>base</a:t>
              </a:r>
              <a:endParaRPr sz="2100">
                <a:latin typeface="Tahoma"/>
                <a:cs typeface="Tahoma"/>
              </a:endParaRPr>
            </a:p>
          </p:txBody>
        </p:sp>
        <p:sp>
          <p:nvSpPr>
            <p:cNvPr id="124" name="object 30"/>
            <p:cNvSpPr txBox="1"/>
            <p:nvPr/>
          </p:nvSpPr>
          <p:spPr>
            <a:xfrm>
              <a:off x="3355847" y="5546833"/>
              <a:ext cx="3081655" cy="4749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  <a:tabLst>
                  <a:tab pos="1186815" algn="l"/>
                  <a:tab pos="2375535" algn="l"/>
                </a:tabLst>
              </a:pPr>
              <a:r>
                <a:rPr sz="2800" dirty="0">
                  <a:solidFill>
                    <a:srgbClr val="000099"/>
                  </a:solidFill>
                  <a:latin typeface="Wingdings 3"/>
                  <a:cs typeface="Wingdings 3"/>
                </a:rPr>
                <a:t></a:t>
              </a:r>
              <a:r>
                <a:rPr sz="2800" spc="15" dirty="0">
                  <a:solidFill>
                    <a:srgbClr val="000099"/>
                  </a:solidFill>
                  <a:latin typeface="Times New Roman"/>
                  <a:cs typeface="Times New Roman"/>
                </a:rPr>
                <a:t> </a:t>
              </a:r>
              <a:r>
                <a:rPr sz="2800" spc="-20" dirty="0">
                  <a:solidFill>
                    <a:srgbClr val="000099"/>
                  </a:solidFill>
                  <a:latin typeface="Tahoma"/>
                  <a:cs typeface="Tahoma"/>
                </a:rPr>
                <a:t>Z</a:t>
              </a:r>
              <a:r>
                <a:rPr sz="2775" spc="-30" baseline="-21021" dirty="0">
                  <a:solidFill>
                    <a:srgbClr val="000099"/>
                  </a:solidFill>
                  <a:latin typeface="Tahoma"/>
                  <a:cs typeface="Tahoma"/>
                </a:rPr>
                <a:t>pu2</a:t>
              </a:r>
              <a:r>
                <a:rPr sz="2775" baseline="-21021" dirty="0">
                  <a:solidFill>
                    <a:srgbClr val="000099"/>
                  </a:solidFill>
                  <a:latin typeface="Tahoma"/>
                  <a:cs typeface="Tahoma"/>
                </a:rPr>
                <a:t>	</a:t>
              </a:r>
              <a:r>
                <a:rPr sz="2400" dirty="0">
                  <a:solidFill>
                    <a:srgbClr val="000099"/>
                  </a:solidFill>
                  <a:latin typeface="Tahoma"/>
                  <a:cs typeface="Tahoma"/>
                </a:rPr>
                <a:t>=</a:t>
              </a:r>
              <a:r>
                <a:rPr sz="2800" dirty="0">
                  <a:solidFill>
                    <a:srgbClr val="000099"/>
                  </a:solidFill>
                  <a:latin typeface="Tahoma"/>
                  <a:cs typeface="Tahoma"/>
                </a:rPr>
                <a:t>Z</a:t>
              </a:r>
              <a:r>
                <a:rPr sz="2775" baseline="-21021" dirty="0">
                  <a:solidFill>
                    <a:srgbClr val="000099"/>
                  </a:solidFill>
                  <a:latin typeface="Tahoma"/>
                  <a:cs typeface="Tahoma"/>
                </a:rPr>
                <a:t>pu1</a:t>
              </a:r>
              <a:r>
                <a:rPr sz="2775" spc="7" baseline="-21021" dirty="0">
                  <a:solidFill>
                    <a:srgbClr val="000099"/>
                  </a:solidFill>
                  <a:latin typeface="Tahoma"/>
                  <a:cs typeface="Tahoma"/>
                </a:rPr>
                <a:t> </a:t>
              </a:r>
              <a:r>
                <a:rPr sz="3600" spc="-75" baseline="-9259" dirty="0">
                  <a:solidFill>
                    <a:srgbClr val="000099"/>
                  </a:solidFill>
                  <a:latin typeface="Tahoma"/>
                  <a:cs typeface="Tahoma"/>
                </a:rPr>
                <a:t>x</a:t>
              </a:r>
              <a:r>
                <a:rPr sz="3600" baseline="-9259" dirty="0">
                  <a:solidFill>
                    <a:srgbClr val="000099"/>
                  </a:solidFill>
                  <a:latin typeface="Tahoma"/>
                  <a:cs typeface="Tahoma"/>
                </a:rPr>
                <a:t>	</a:t>
              </a:r>
              <a:r>
                <a:rPr sz="2950" i="1" dirty="0">
                  <a:solidFill>
                    <a:srgbClr val="000099"/>
                  </a:solidFill>
                  <a:latin typeface="Tahoma"/>
                  <a:cs typeface="Tahoma"/>
                </a:rPr>
                <a:t>kV</a:t>
              </a:r>
              <a:r>
                <a:rPr sz="2950" i="1" spc="-105" dirty="0">
                  <a:solidFill>
                    <a:srgbClr val="000099"/>
                  </a:solidFill>
                  <a:latin typeface="Tahoma"/>
                  <a:cs typeface="Tahoma"/>
                </a:rPr>
                <a:t> </a:t>
              </a:r>
              <a:r>
                <a:rPr sz="3150" spc="-75" baseline="25132" dirty="0">
                  <a:solidFill>
                    <a:srgbClr val="000099"/>
                  </a:solidFill>
                  <a:latin typeface="Tahoma"/>
                  <a:cs typeface="Tahoma"/>
                </a:rPr>
                <a:t>2</a:t>
              </a:r>
              <a:endParaRPr sz="3150" baseline="25132">
                <a:latin typeface="Tahoma"/>
                <a:cs typeface="Tahoma"/>
              </a:endParaRPr>
            </a:p>
          </p:txBody>
        </p:sp>
        <p:sp>
          <p:nvSpPr>
            <p:cNvPr id="125" name="object 31"/>
            <p:cNvSpPr txBox="1"/>
            <p:nvPr/>
          </p:nvSpPr>
          <p:spPr>
            <a:xfrm>
              <a:off x="6385686" y="5750458"/>
              <a:ext cx="728980" cy="351790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sz="2100" spc="-10" dirty="0">
                  <a:solidFill>
                    <a:srgbClr val="000099"/>
                  </a:solidFill>
                  <a:latin typeface="Tahoma"/>
                  <a:cs typeface="Tahoma"/>
                </a:rPr>
                <a:t>base1</a:t>
              </a:r>
              <a:endParaRPr sz="2100">
                <a:latin typeface="Tahoma"/>
                <a:cs typeface="Tahoma"/>
              </a:endParaRPr>
            </a:p>
          </p:txBody>
        </p:sp>
        <p:sp>
          <p:nvSpPr>
            <p:cNvPr id="126" name="object 32"/>
            <p:cNvSpPr txBox="1"/>
            <p:nvPr/>
          </p:nvSpPr>
          <p:spPr>
            <a:xfrm>
              <a:off x="7148194" y="5633701"/>
              <a:ext cx="1619250" cy="4749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sz="3600" baseline="5787" dirty="0">
                  <a:solidFill>
                    <a:srgbClr val="000099"/>
                  </a:solidFill>
                  <a:latin typeface="Tahoma"/>
                  <a:cs typeface="Tahoma"/>
                </a:rPr>
                <a:t>x</a:t>
              </a:r>
              <a:r>
                <a:rPr sz="3600" spc="-157" baseline="5787" dirty="0">
                  <a:solidFill>
                    <a:srgbClr val="000099"/>
                  </a:solidFill>
                  <a:latin typeface="Tahoma"/>
                  <a:cs typeface="Tahoma"/>
                </a:rPr>
                <a:t> </a:t>
              </a:r>
              <a:r>
                <a:rPr sz="4425" i="1" spc="-15" baseline="13182" dirty="0">
                  <a:solidFill>
                    <a:srgbClr val="000099"/>
                  </a:solidFill>
                  <a:latin typeface="Tahoma"/>
                  <a:cs typeface="Tahoma"/>
                </a:rPr>
                <a:t>MVA</a:t>
              </a:r>
              <a:r>
                <a:rPr sz="1850" spc="-10" dirty="0">
                  <a:solidFill>
                    <a:srgbClr val="000099"/>
                  </a:solidFill>
                  <a:latin typeface="Tahoma"/>
                  <a:cs typeface="Tahoma"/>
                </a:rPr>
                <a:t>base2</a:t>
              </a:r>
              <a:endParaRPr sz="1850">
                <a:latin typeface="Tahoma"/>
                <a:cs typeface="Tahoma"/>
              </a:endParaRPr>
            </a:p>
          </p:txBody>
        </p:sp>
        <p:sp>
          <p:nvSpPr>
            <p:cNvPr id="127" name="object 33"/>
            <p:cNvSpPr txBox="1"/>
            <p:nvPr/>
          </p:nvSpPr>
          <p:spPr>
            <a:xfrm>
              <a:off x="5858509" y="6035139"/>
              <a:ext cx="726440" cy="47498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95"/>
                </a:spcBef>
              </a:pPr>
              <a:r>
                <a:rPr sz="2950" i="1" spc="-10" dirty="0">
                  <a:solidFill>
                    <a:srgbClr val="000099"/>
                  </a:solidFill>
                  <a:latin typeface="Tahoma"/>
                  <a:cs typeface="Tahoma"/>
                </a:rPr>
                <a:t>kV</a:t>
              </a:r>
              <a:r>
                <a:rPr sz="2950" i="1" spc="-215" dirty="0">
                  <a:solidFill>
                    <a:srgbClr val="000099"/>
                  </a:solidFill>
                  <a:latin typeface="Tahoma"/>
                  <a:cs typeface="Tahoma"/>
                </a:rPr>
                <a:t> </a:t>
              </a:r>
              <a:r>
                <a:rPr sz="3150" spc="-75" baseline="25132" dirty="0">
                  <a:solidFill>
                    <a:srgbClr val="000099"/>
                  </a:solidFill>
                  <a:latin typeface="Tahoma"/>
                  <a:cs typeface="Tahoma"/>
                </a:rPr>
                <a:t>2</a:t>
              </a:r>
              <a:endParaRPr sz="3150" baseline="25132">
                <a:latin typeface="Tahoma"/>
                <a:cs typeface="Tahoma"/>
              </a:endParaRPr>
            </a:p>
          </p:txBody>
        </p:sp>
        <p:sp>
          <p:nvSpPr>
            <p:cNvPr id="128" name="object 34"/>
            <p:cNvSpPr txBox="1"/>
            <p:nvPr/>
          </p:nvSpPr>
          <p:spPr>
            <a:xfrm>
              <a:off x="6533515" y="6238747"/>
              <a:ext cx="728345" cy="35115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sz="2100" spc="-10" dirty="0">
                  <a:solidFill>
                    <a:srgbClr val="000099"/>
                  </a:solidFill>
                  <a:latin typeface="Tahoma"/>
                  <a:cs typeface="Tahoma"/>
                </a:rPr>
                <a:t>base2</a:t>
              </a:r>
              <a:endParaRPr sz="2100">
                <a:latin typeface="Tahoma"/>
                <a:cs typeface="Tahoma"/>
              </a:endParaRPr>
            </a:p>
          </p:txBody>
        </p:sp>
        <p:sp>
          <p:nvSpPr>
            <p:cNvPr id="129" name="object 35"/>
            <p:cNvSpPr txBox="1"/>
            <p:nvPr/>
          </p:nvSpPr>
          <p:spPr>
            <a:xfrm>
              <a:off x="7422515" y="6122008"/>
              <a:ext cx="1384300" cy="47498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95"/>
                </a:spcBef>
              </a:pPr>
              <a:r>
                <a:rPr sz="4425" i="1" spc="-15" baseline="13182" dirty="0">
                  <a:solidFill>
                    <a:srgbClr val="000099"/>
                  </a:solidFill>
                  <a:latin typeface="Tahoma"/>
                  <a:cs typeface="Tahoma"/>
                </a:rPr>
                <a:t>MVA</a:t>
              </a:r>
              <a:r>
                <a:rPr sz="1850" spc="-10" dirty="0">
                  <a:solidFill>
                    <a:srgbClr val="000099"/>
                  </a:solidFill>
                  <a:latin typeface="Tahoma"/>
                  <a:cs typeface="Tahoma"/>
                </a:rPr>
                <a:t>base1</a:t>
              </a:r>
              <a:endParaRPr sz="1850">
                <a:latin typeface="Tahoma"/>
                <a:cs typeface="Tahoma"/>
              </a:endParaRPr>
            </a:p>
          </p:txBody>
        </p:sp>
        <p:sp>
          <p:nvSpPr>
            <p:cNvPr id="130" name="object 36"/>
            <p:cNvSpPr/>
            <p:nvPr/>
          </p:nvSpPr>
          <p:spPr>
            <a:xfrm>
              <a:off x="5700521" y="6067805"/>
              <a:ext cx="3352800" cy="0"/>
            </a:xfrm>
            <a:custGeom>
              <a:avLst/>
              <a:gdLst/>
              <a:ahLst/>
              <a:cxnLst/>
              <a:rect l="l" t="t" r="r" b="b"/>
              <a:pathLst>
                <a:path w="3352800">
                  <a:moveTo>
                    <a:pt x="0" y="0"/>
                  </a:moveTo>
                  <a:lnTo>
                    <a:pt x="335280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893064"/>
            <a:ext cx="8402320" cy="5965190"/>
            <a:chOff x="457200" y="893064"/>
            <a:chExt cx="8402320" cy="59651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893064"/>
              <a:ext cx="5541264" cy="40218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1564" y="3418330"/>
              <a:ext cx="4727447" cy="343966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363473"/>
            <a:ext cx="5462524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i="0" spc="-75" dirty="0">
                <a:solidFill>
                  <a:srgbClr val="0070C0"/>
                </a:solidFill>
                <a:latin typeface="Arial Unicode MS"/>
                <a:cs typeface="Arial Unicode MS"/>
              </a:rPr>
              <a:t>INTERRUPCIÓN</a:t>
            </a:r>
            <a:r>
              <a:rPr sz="2500" b="1" i="0" spc="-8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500" b="1" i="0" spc="-14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500" b="1" i="0" spc="-4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500" b="1" i="0" spc="-105" dirty="0">
                <a:solidFill>
                  <a:srgbClr val="0070C0"/>
                </a:solidFill>
                <a:latin typeface="Arial Unicode MS"/>
                <a:cs typeface="Arial Unicode MS"/>
              </a:rPr>
              <a:t>FALLA</a:t>
            </a:r>
            <a:r>
              <a:rPr sz="2500" b="1" i="0" spc="-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500" b="1" i="0" spc="-270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500" b="1" i="0" spc="-4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500" b="1" i="0" spc="-75" dirty="0">
                <a:solidFill>
                  <a:srgbClr val="0070C0"/>
                </a:solidFill>
                <a:latin typeface="Arial Unicode MS"/>
                <a:cs typeface="Arial Unicode MS"/>
              </a:rPr>
              <a:t>ARCO</a:t>
            </a:r>
            <a:endParaRPr sz="25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67961" y="2826257"/>
            <a:ext cx="4297680" cy="1882139"/>
            <a:chOff x="4267961" y="2826257"/>
            <a:chExt cx="4297680" cy="1882139"/>
          </a:xfrm>
        </p:grpSpPr>
        <p:sp>
          <p:nvSpPr>
            <p:cNvPr id="3" name="object 3"/>
            <p:cNvSpPr/>
            <p:nvPr/>
          </p:nvSpPr>
          <p:spPr>
            <a:xfrm>
              <a:off x="4267962" y="2826257"/>
              <a:ext cx="4297680" cy="1882139"/>
            </a:xfrm>
            <a:custGeom>
              <a:avLst/>
              <a:gdLst/>
              <a:ahLst/>
              <a:cxnLst/>
              <a:rect l="l" t="t" r="r" b="b"/>
              <a:pathLst>
                <a:path w="4297680" h="1882139">
                  <a:moveTo>
                    <a:pt x="2639568" y="890016"/>
                  </a:moveTo>
                  <a:lnTo>
                    <a:pt x="2633103" y="874268"/>
                  </a:lnTo>
                  <a:lnTo>
                    <a:pt x="2617597" y="836422"/>
                  </a:lnTo>
                  <a:lnTo>
                    <a:pt x="2609024" y="846239"/>
                  </a:lnTo>
                  <a:lnTo>
                    <a:pt x="2218309" y="505333"/>
                  </a:lnTo>
                  <a:lnTo>
                    <a:pt x="2201291" y="524891"/>
                  </a:lnTo>
                  <a:lnTo>
                    <a:pt x="2591968" y="865771"/>
                  </a:lnTo>
                  <a:lnTo>
                    <a:pt x="2583434" y="875538"/>
                  </a:lnTo>
                  <a:lnTo>
                    <a:pt x="2639568" y="890016"/>
                  </a:lnTo>
                  <a:close/>
                </a:path>
                <a:path w="4297680" h="1882139">
                  <a:moveTo>
                    <a:pt x="4297680" y="1594866"/>
                  </a:moveTo>
                  <a:lnTo>
                    <a:pt x="4101846" y="1594866"/>
                  </a:lnTo>
                  <a:lnTo>
                    <a:pt x="4101846" y="73507"/>
                  </a:lnTo>
                  <a:lnTo>
                    <a:pt x="4123055" y="109855"/>
                  </a:lnTo>
                  <a:lnTo>
                    <a:pt x="4126611" y="116078"/>
                  </a:lnTo>
                  <a:lnTo>
                    <a:pt x="4134612" y="118110"/>
                  </a:lnTo>
                  <a:lnTo>
                    <a:pt x="4140708" y="114554"/>
                  </a:lnTo>
                  <a:lnTo>
                    <a:pt x="4146931" y="110998"/>
                  </a:lnTo>
                  <a:lnTo>
                    <a:pt x="4148963" y="102997"/>
                  </a:lnTo>
                  <a:lnTo>
                    <a:pt x="4103852" y="25654"/>
                  </a:lnTo>
                  <a:lnTo>
                    <a:pt x="4088892" y="0"/>
                  </a:lnTo>
                  <a:lnTo>
                    <a:pt x="4032377" y="96901"/>
                  </a:lnTo>
                  <a:lnTo>
                    <a:pt x="4028694" y="102997"/>
                  </a:lnTo>
                  <a:lnTo>
                    <a:pt x="4030853" y="110998"/>
                  </a:lnTo>
                  <a:lnTo>
                    <a:pt x="4037076" y="114554"/>
                  </a:lnTo>
                  <a:lnTo>
                    <a:pt x="4043172" y="118110"/>
                  </a:lnTo>
                  <a:lnTo>
                    <a:pt x="4051173" y="116078"/>
                  </a:lnTo>
                  <a:lnTo>
                    <a:pt x="4054729" y="109855"/>
                  </a:lnTo>
                  <a:lnTo>
                    <a:pt x="4075938" y="73507"/>
                  </a:lnTo>
                  <a:lnTo>
                    <a:pt x="4075938" y="1594866"/>
                  </a:lnTo>
                  <a:lnTo>
                    <a:pt x="73494" y="1594866"/>
                  </a:lnTo>
                  <a:lnTo>
                    <a:pt x="109855" y="1573657"/>
                  </a:lnTo>
                  <a:lnTo>
                    <a:pt x="116078" y="1570101"/>
                  </a:lnTo>
                  <a:lnTo>
                    <a:pt x="118110" y="1562100"/>
                  </a:lnTo>
                  <a:lnTo>
                    <a:pt x="114554" y="1556004"/>
                  </a:lnTo>
                  <a:lnTo>
                    <a:pt x="110998" y="1549781"/>
                  </a:lnTo>
                  <a:lnTo>
                    <a:pt x="102997" y="1547749"/>
                  </a:lnTo>
                  <a:lnTo>
                    <a:pt x="0" y="1607832"/>
                  </a:lnTo>
                  <a:lnTo>
                    <a:pt x="102997" y="1667891"/>
                  </a:lnTo>
                  <a:lnTo>
                    <a:pt x="110998" y="1665859"/>
                  </a:lnTo>
                  <a:lnTo>
                    <a:pt x="114554" y="1659636"/>
                  </a:lnTo>
                  <a:lnTo>
                    <a:pt x="118110" y="1653540"/>
                  </a:lnTo>
                  <a:lnTo>
                    <a:pt x="116078" y="1645539"/>
                  </a:lnTo>
                  <a:lnTo>
                    <a:pt x="109855" y="1641983"/>
                  </a:lnTo>
                  <a:lnTo>
                    <a:pt x="73494" y="1620774"/>
                  </a:lnTo>
                  <a:lnTo>
                    <a:pt x="4075938" y="1620774"/>
                  </a:lnTo>
                  <a:lnTo>
                    <a:pt x="4075938" y="1882140"/>
                  </a:lnTo>
                  <a:lnTo>
                    <a:pt x="4101846" y="1882140"/>
                  </a:lnTo>
                  <a:lnTo>
                    <a:pt x="4101846" y="1620774"/>
                  </a:lnTo>
                  <a:lnTo>
                    <a:pt x="4297680" y="1620774"/>
                  </a:lnTo>
                  <a:lnTo>
                    <a:pt x="4297680" y="15948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68061" y="3038093"/>
              <a:ext cx="2662555" cy="1153795"/>
            </a:xfrm>
            <a:custGeom>
              <a:avLst/>
              <a:gdLst/>
              <a:ahLst/>
              <a:cxnLst/>
              <a:rect l="l" t="t" r="r" b="b"/>
              <a:pathLst>
                <a:path w="2662554" h="1153795">
                  <a:moveTo>
                    <a:pt x="2662428" y="0"/>
                  </a:moveTo>
                  <a:lnTo>
                    <a:pt x="2636609" y="42148"/>
                  </a:lnTo>
                  <a:lnTo>
                    <a:pt x="2610696" y="84203"/>
                  </a:lnTo>
                  <a:lnTo>
                    <a:pt x="2584591" y="126070"/>
                  </a:lnTo>
                  <a:lnTo>
                    <a:pt x="2558200" y="167656"/>
                  </a:lnTo>
                  <a:lnTo>
                    <a:pt x="2531427" y="208868"/>
                  </a:lnTo>
                  <a:lnTo>
                    <a:pt x="2504176" y="249611"/>
                  </a:lnTo>
                  <a:lnTo>
                    <a:pt x="2476352" y="289792"/>
                  </a:lnTo>
                  <a:lnTo>
                    <a:pt x="2447860" y="329317"/>
                  </a:lnTo>
                  <a:lnTo>
                    <a:pt x="2418603" y="368093"/>
                  </a:lnTo>
                  <a:lnTo>
                    <a:pt x="2388487" y="406026"/>
                  </a:lnTo>
                  <a:lnTo>
                    <a:pt x="2357416" y="443022"/>
                  </a:lnTo>
                  <a:lnTo>
                    <a:pt x="2325294" y="478987"/>
                  </a:lnTo>
                  <a:lnTo>
                    <a:pt x="2292026" y="513828"/>
                  </a:lnTo>
                  <a:lnTo>
                    <a:pt x="2257517" y="547452"/>
                  </a:lnTo>
                  <a:lnTo>
                    <a:pt x="2221670" y="579763"/>
                  </a:lnTo>
                  <a:lnTo>
                    <a:pt x="2184390" y="610670"/>
                  </a:lnTo>
                  <a:lnTo>
                    <a:pt x="2145583" y="640077"/>
                  </a:lnTo>
                  <a:lnTo>
                    <a:pt x="2105152" y="667892"/>
                  </a:lnTo>
                  <a:lnTo>
                    <a:pt x="2067393" y="691437"/>
                  </a:lnTo>
                  <a:lnTo>
                    <a:pt x="2028442" y="713555"/>
                  </a:lnTo>
                  <a:lnTo>
                    <a:pt x="1988346" y="734337"/>
                  </a:lnTo>
                  <a:lnTo>
                    <a:pt x="1947150" y="753874"/>
                  </a:lnTo>
                  <a:lnTo>
                    <a:pt x="1904902" y="772257"/>
                  </a:lnTo>
                  <a:lnTo>
                    <a:pt x="1861648" y="789577"/>
                  </a:lnTo>
                  <a:lnTo>
                    <a:pt x="1817434" y="805927"/>
                  </a:lnTo>
                  <a:lnTo>
                    <a:pt x="1772306" y="821396"/>
                  </a:lnTo>
                  <a:lnTo>
                    <a:pt x="1726311" y="836076"/>
                  </a:lnTo>
                  <a:lnTo>
                    <a:pt x="1679495" y="850058"/>
                  </a:lnTo>
                  <a:lnTo>
                    <a:pt x="1631905" y="863434"/>
                  </a:lnTo>
                  <a:lnTo>
                    <a:pt x="1583587" y="876293"/>
                  </a:lnTo>
                  <a:lnTo>
                    <a:pt x="1534587" y="888729"/>
                  </a:lnTo>
                  <a:lnTo>
                    <a:pt x="1484952" y="900831"/>
                  </a:lnTo>
                  <a:lnTo>
                    <a:pt x="1434728" y="912691"/>
                  </a:lnTo>
                  <a:lnTo>
                    <a:pt x="1383962" y="924400"/>
                  </a:lnTo>
                  <a:lnTo>
                    <a:pt x="1332700" y="936049"/>
                  </a:lnTo>
                  <a:lnTo>
                    <a:pt x="1280988" y="947730"/>
                  </a:lnTo>
                  <a:lnTo>
                    <a:pt x="1228873" y="959533"/>
                  </a:lnTo>
                  <a:lnTo>
                    <a:pt x="1176401" y="971549"/>
                  </a:lnTo>
                  <a:lnTo>
                    <a:pt x="1129110" y="982042"/>
                  </a:lnTo>
                  <a:lnTo>
                    <a:pt x="1079011" y="992406"/>
                  </a:lnTo>
                  <a:lnTo>
                    <a:pt x="1026456" y="1002626"/>
                  </a:lnTo>
                  <a:lnTo>
                    <a:pt x="971795" y="1012687"/>
                  </a:lnTo>
                  <a:lnTo>
                    <a:pt x="915379" y="1022574"/>
                  </a:lnTo>
                  <a:lnTo>
                    <a:pt x="857559" y="1032272"/>
                  </a:lnTo>
                  <a:lnTo>
                    <a:pt x="798687" y="1041767"/>
                  </a:lnTo>
                  <a:lnTo>
                    <a:pt x="739112" y="1051042"/>
                  </a:lnTo>
                  <a:lnTo>
                    <a:pt x="679188" y="1060083"/>
                  </a:lnTo>
                  <a:lnTo>
                    <a:pt x="619263" y="1068875"/>
                  </a:lnTo>
                  <a:lnTo>
                    <a:pt x="559690" y="1077403"/>
                  </a:lnTo>
                  <a:lnTo>
                    <a:pt x="500820" y="1085652"/>
                  </a:lnTo>
                  <a:lnTo>
                    <a:pt x="443002" y="1093607"/>
                  </a:lnTo>
                  <a:lnTo>
                    <a:pt x="386590" y="1101252"/>
                  </a:lnTo>
                  <a:lnTo>
                    <a:pt x="331933" y="1108573"/>
                  </a:lnTo>
                  <a:lnTo>
                    <a:pt x="279382" y="1115555"/>
                  </a:lnTo>
                  <a:lnTo>
                    <a:pt x="229289" y="1122183"/>
                  </a:lnTo>
                  <a:lnTo>
                    <a:pt x="182005" y="1128441"/>
                  </a:lnTo>
                  <a:lnTo>
                    <a:pt x="137881" y="1134315"/>
                  </a:lnTo>
                  <a:lnTo>
                    <a:pt x="97267" y="1139790"/>
                  </a:lnTo>
                  <a:lnTo>
                    <a:pt x="60515" y="1144850"/>
                  </a:lnTo>
                  <a:lnTo>
                    <a:pt x="27975" y="1149481"/>
                  </a:lnTo>
                  <a:lnTo>
                    <a:pt x="0" y="1153667"/>
                  </a:lnTo>
                </a:path>
              </a:pathLst>
            </a:custGeom>
            <a:ln w="38099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335779" y="5170932"/>
            <a:ext cx="3735704" cy="631825"/>
            <a:chOff x="4335779" y="5170932"/>
            <a:chExt cx="3735704" cy="631825"/>
          </a:xfrm>
        </p:grpSpPr>
        <p:sp>
          <p:nvSpPr>
            <p:cNvPr id="6" name="object 6"/>
            <p:cNvSpPr/>
            <p:nvPr/>
          </p:nvSpPr>
          <p:spPr>
            <a:xfrm>
              <a:off x="4348733" y="5188458"/>
              <a:ext cx="379730" cy="428625"/>
            </a:xfrm>
            <a:custGeom>
              <a:avLst/>
              <a:gdLst/>
              <a:ahLst/>
              <a:cxnLst/>
              <a:rect l="l" t="t" r="r" b="b"/>
              <a:pathLst>
                <a:path w="379729" h="428625">
                  <a:moveTo>
                    <a:pt x="0" y="214122"/>
                  </a:moveTo>
                  <a:lnTo>
                    <a:pt x="5011" y="165031"/>
                  </a:lnTo>
                  <a:lnTo>
                    <a:pt x="19287" y="119965"/>
                  </a:lnTo>
                  <a:lnTo>
                    <a:pt x="41687" y="80207"/>
                  </a:lnTo>
                  <a:lnTo>
                    <a:pt x="71072" y="47046"/>
                  </a:lnTo>
                  <a:lnTo>
                    <a:pt x="106302" y="21766"/>
                  </a:lnTo>
                  <a:lnTo>
                    <a:pt x="146237" y="5656"/>
                  </a:lnTo>
                  <a:lnTo>
                    <a:pt x="189737" y="0"/>
                  </a:lnTo>
                  <a:lnTo>
                    <a:pt x="233238" y="5656"/>
                  </a:lnTo>
                  <a:lnTo>
                    <a:pt x="273173" y="21766"/>
                  </a:lnTo>
                  <a:lnTo>
                    <a:pt x="308403" y="47046"/>
                  </a:lnTo>
                  <a:lnTo>
                    <a:pt x="337788" y="80207"/>
                  </a:lnTo>
                  <a:lnTo>
                    <a:pt x="360188" y="119965"/>
                  </a:lnTo>
                  <a:lnTo>
                    <a:pt x="374464" y="165031"/>
                  </a:lnTo>
                  <a:lnTo>
                    <a:pt x="379475" y="214122"/>
                  </a:lnTo>
                  <a:lnTo>
                    <a:pt x="374464" y="263212"/>
                  </a:lnTo>
                  <a:lnTo>
                    <a:pt x="360188" y="308278"/>
                  </a:lnTo>
                  <a:lnTo>
                    <a:pt x="337788" y="348036"/>
                  </a:lnTo>
                  <a:lnTo>
                    <a:pt x="308403" y="381197"/>
                  </a:lnTo>
                  <a:lnTo>
                    <a:pt x="273173" y="406477"/>
                  </a:lnTo>
                  <a:lnTo>
                    <a:pt x="233238" y="422587"/>
                  </a:lnTo>
                  <a:lnTo>
                    <a:pt x="189737" y="428244"/>
                  </a:lnTo>
                  <a:lnTo>
                    <a:pt x="146237" y="422587"/>
                  </a:lnTo>
                  <a:lnTo>
                    <a:pt x="106302" y="406477"/>
                  </a:lnTo>
                  <a:lnTo>
                    <a:pt x="71072" y="381197"/>
                  </a:lnTo>
                  <a:lnTo>
                    <a:pt x="41687" y="348036"/>
                  </a:lnTo>
                  <a:lnTo>
                    <a:pt x="19287" y="308278"/>
                  </a:lnTo>
                  <a:lnTo>
                    <a:pt x="5011" y="263212"/>
                  </a:lnTo>
                  <a:lnTo>
                    <a:pt x="0" y="2141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9654" y="5285898"/>
              <a:ext cx="208303" cy="20507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734305" y="5382006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10">
                  <a:moveTo>
                    <a:pt x="0" y="0"/>
                  </a:moveTo>
                  <a:lnTo>
                    <a:pt x="371856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14899" y="5183124"/>
              <a:ext cx="0" cy="426720"/>
            </a:xfrm>
            <a:custGeom>
              <a:avLst/>
              <a:gdLst/>
              <a:ahLst/>
              <a:cxnLst/>
              <a:rect l="l" t="t" r="r" b="b"/>
              <a:pathLst>
                <a:path h="426720">
                  <a:moveTo>
                    <a:pt x="0" y="0"/>
                  </a:moveTo>
                  <a:lnTo>
                    <a:pt x="0" y="426719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06161" y="5281422"/>
              <a:ext cx="140335" cy="224154"/>
            </a:xfrm>
            <a:custGeom>
              <a:avLst/>
              <a:gdLst/>
              <a:ahLst/>
              <a:cxnLst/>
              <a:rect l="l" t="t" r="r" b="b"/>
              <a:pathLst>
                <a:path w="140335" h="224154">
                  <a:moveTo>
                    <a:pt x="0" y="224027"/>
                  </a:moveTo>
                  <a:lnTo>
                    <a:pt x="140208" y="224027"/>
                  </a:lnTo>
                  <a:lnTo>
                    <a:pt x="140208" y="0"/>
                  </a:lnTo>
                  <a:lnTo>
                    <a:pt x="0" y="0"/>
                  </a:lnTo>
                  <a:lnTo>
                    <a:pt x="0" y="224027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46369" y="5382006"/>
              <a:ext cx="2795270" cy="0"/>
            </a:xfrm>
            <a:custGeom>
              <a:avLst/>
              <a:gdLst/>
              <a:ahLst/>
              <a:cxnLst/>
              <a:rect l="l" t="t" r="r" b="b"/>
              <a:pathLst>
                <a:path w="2795270">
                  <a:moveTo>
                    <a:pt x="0" y="0"/>
                  </a:moveTo>
                  <a:lnTo>
                    <a:pt x="2795015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55635" y="5170932"/>
              <a:ext cx="0" cy="426720"/>
            </a:xfrm>
            <a:custGeom>
              <a:avLst/>
              <a:gdLst/>
              <a:ahLst/>
              <a:cxnLst/>
              <a:rect l="l" t="t" r="r" b="b"/>
              <a:pathLst>
                <a:path h="426720">
                  <a:moveTo>
                    <a:pt x="0" y="0"/>
                  </a:moveTo>
                  <a:lnTo>
                    <a:pt x="0" y="42672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93379" y="5382006"/>
              <a:ext cx="78105" cy="368935"/>
            </a:xfrm>
            <a:custGeom>
              <a:avLst/>
              <a:gdLst/>
              <a:ahLst/>
              <a:cxnLst/>
              <a:rect l="l" t="t" r="r" b="b"/>
              <a:pathLst>
                <a:path w="78104" h="368935">
                  <a:moveTo>
                    <a:pt x="0" y="239268"/>
                  </a:moveTo>
                  <a:lnTo>
                    <a:pt x="38862" y="368808"/>
                  </a:lnTo>
                  <a:lnTo>
                    <a:pt x="62179" y="291084"/>
                  </a:lnTo>
                  <a:lnTo>
                    <a:pt x="25908" y="291084"/>
                  </a:lnTo>
                  <a:lnTo>
                    <a:pt x="25908" y="273812"/>
                  </a:lnTo>
                  <a:lnTo>
                    <a:pt x="0" y="239268"/>
                  </a:lnTo>
                  <a:close/>
                </a:path>
                <a:path w="78104" h="368935">
                  <a:moveTo>
                    <a:pt x="25908" y="273812"/>
                  </a:moveTo>
                  <a:lnTo>
                    <a:pt x="25908" y="291084"/>
                  </a:lnTo>
                  <a:lnTo>
                    <a:pt x="38862" y="291084"/>
                  </a:lnTo>
                  <a:lnTo>
                    <a:pt x="25908" y="273812"/>
                  </a:lnTo>
                  <a:close/>
                </a:path>
                <a:path w="78104" h="368935">
                  <a:moveTo>
                    <a:pt x="51816" y="0"/>
                  </a:moveTo>
                  <a:lnTo>
                    <a:pt x="25908" y="0"/>
                  </a:lnTo>
                  <a:lnTo>
                    <a:pt x="25908" y="273812"/>
                  </a:lnTo>
                  <a:lnTo>
                    <a:pt x="38862" y="291084"/>
                  </a:lnTo>
                  <a:lnTo>
                    <a:pt x="51816" y="273812"/>
                  </a:lnTo>
                  <a:lnTo>
                    <a:pt x="51816" y="0"/>
                  </a:lnTo>
                  <a:close/>
                </a:path>
                <a:path w="78104" h="368935">
                  <a:moveTo>
                    <a:pt x="51816" y="273812"/>
                  </a:moveTo>
                  <a:lnTo>
                    <a:pt x="38862" y="291084"/>
                  </a:lnTo>
                  <a:lnTo>
                    <a:pt x="51816" y="291084"/>
                  </a:lnTo>
                  <a:lnTo>
                    <a:pt x="51816" y="273812"/>
                  </a:lnTo>
                  <a:close/>
                </a:path>
                <a:path w="78104" h="368935">
                  <a:moveTo>
                    <a:pt x="77724" y="239268"/>
                  </a:moveTo>
                  <a:lnTo>
                    <a:pt x="51816" y="273812"/>
                  </a:lnTo>
                  <a:lnTo>
                    <a:pt x="51816" y="291084"/>
                  </a:lnTo>
                  <a:lnTo>
                    <a:pt x="62179" y="291084"/>
                  </a:lnTo>
                  <a:lnTo>
                    <a:pt x="77724" y="2392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77761" y="5382006"/>
              <a:ext cx="143510" cy="157480"/>
            </a:xfrm>
            <a:custGeom>
              <a:avLst/>
              <a:gdLst/>
              <a:ahLst/>
              <a:cxnLst/>
              <a:rect l="l" t="t" r="r" b="b"/>
              <a:pathLst>
                <a:path w="143509" h="157479">
                  <a:moveTo>
                    <a:pt x="94487" y="0"/>
                  </a:moveTo>
                  <a:lnTo>
                    <a:pt x="0" y="156972"/>
                  </a:lnTo>
                </a:path>
                <a:path w="143509" h="157479">
                  <a:moveTo>
                    <a:pt x="0" y="156972"/>
                  </a:moveTo>
                  <a:lnTo>
                    <a:pt x="143256" y="156972"/>
                  </a:lnTo>
                </a:path>
              </a:pathLst>
            </a:custGeom>
            <a:ln w="25908">
              <a:solidFill>
                <a:srgbClr val="6B9F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26529" y="5534660"/>
              <a:ext cx="106680" cy="267970"/>
            </a:xfrm>
            <a:custGeom>
              <a:avLst/>
              <a:gdLst/>
              <a:ahLst/>
              <a:cxnLst/>
              <a:rect l="l" t="t" r="r" b="b"/>
              <a:pathLst>
                <a:path w="106679" h="267970">
                  <a:moveTo>
                    <a:pt x="7112" y="132905"/>
                  </a:moveTo>
                  <a:lnTo>
                    <a:pt x="0" y="267969"/>
                  </a:lnTo>
                  <a:lnTo>
                    <a:pt x="50733" y="199174"/>
                  </a:lnTo>
                  <a:lnTo>
                    <a:pt x="38353" y="199174"/>
                  </a:lnTo>
                  <a:lnTo>
                    <a:pt x="13970" y="190436"/>
                  </a:lnTo>
                  <a:lnTo>
                    <a:pt x="19808" y="174162"/>
                  </a:lnTo>
                  <a:lnTo>
                    <a:pt x="7112" y="132905"/>
                  </a:lnTo>
                  <a:close/>
                </a:path>
                <a:path w="106679" h="267970">
                  <a:moveTo>
                    <a:pt x="44181" y="182923"/>
                  </a:moveTo>
                  <a:lnTo>
                    <a:pt x="26162" y="194805"/>
                  </a:lnTo>
                  <a:lnTo>
                    <a:pt x="38353" y="199174"/>
                  </a:lnTo>
                  <a:lnTo>
                    <a:pt x="44181" y="182923"/>
                  </a:lnTo>
                  <a:close/>
                </a:path>
                <a:path w="106679" h="267970">
                  <a:moveTo>
                    <a:pt x="80264" y="159130"/>
                  </a:moveTo>
                  <a:lnTo>
                    <a:pt x="44181" y="182923"/>
                  </a:lnTo>
                  <a:lnTo>
                    <a:pt x="38353" y="199174"/>
                  </a:lnTo>
                  <a:lnTo>
                    <a:pt x="50733" y="199174"/>
                  </a:lnTo>
                  <a:lnTo>
                    <a:pt x="80264" y="159130"/>
                  </a:lnTo>
                  <a:close/>
                </a:path>
                <a:path w="106679" h="267970">
                  <a:moveTo>
                    <a:pt x="19808" y="174162"/>
                  </a:moveTo>
                  <a:lnTo>
                    <a:pt x="13970" y="190436"/>
                  </a:lnTo>
                  <a:lnTo>
                    <a:pt x="26162" y="194805"/>
                  </a:lnTo>
                  <a:lnTo>
                    <a:pt x="19808" y="174162"/>
                  </a:lnTo>
                  <a:close/>
                </a:path>
                <a:path w="106679" h="267970">
                  <a:moveTo>
                    <a:pt x="82296" y="0"/>
                  </a:moveTo>
                  <a:lnTo>
                    <a:pt x="19808" y="174162"/>
                  </a:lnTo>
                  <a:lnTo>
                    <a:pt x="26162" y="194805"/>
                  </a:lnTo>
                  <a:lnTo>
                    <a:pt x="44181" y="182923"/>
                  </a:lnTo>
                  <a:lnTo>
                    <a:pt x="106679" y="8635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6B9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05344" y="5324856"/>
              <a:ext cx="99059" cy="1127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63083" y="5320284"/>
              <a:ext cx="100583" cy="111251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767793" y="491873"/>
            <a:ext cx="782442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i="0" spc="-40" dirty="0">
                <a:solidFill>
                  <a:srgbClr val="0070C0"/>
                </a:solidFill>
                <a:latin typeface="Arial Unicode MS"/>
                <a:cs typeface="Arial Unicode MS"/>
              </a:rPr>
              <a:t>PRINCIPIOS</a:t>
            </a:r>
            <a:r>
              <a:rPr sz="28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i="0" spc="-10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i="0" spc="-85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28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i="0" spc="-10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i="0" spc="-65" dirty="0">
                <a:solidFill>
                  <a:srgbClr val="0070C0"/>
                </a:solidFill>
                <a:latin typeface="Arial Unicode MS"/>
                <a:cs typeface="Arial Unicode MS"/>
              </a:rPr>
              <a:t>LÍNEAS</a:t>
            </a:r>
            <a:r>
              <a:rPr sz="28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i="0" spc="-100" dirty="0">
                <a:solidFill>
                  <a:srgbClr val="0070C0"/>
                </a:solidFill>
                <a:latin typeface="Arial Unicode MS"/>
                <a:cs typeface="Arial Unicode MS"/>
              </a:rPr>
              <a:t>ELÉCTRICAS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08009" y="6502272"/>
            <a:ext cx="170815" cy="1987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000" spc="-25" dirty="0">
                <a:solidFill>
                  <a:srgbClr val="0C0C0C"/>
                </a:solidFill>
                <a:latin typeface="Arial Unicode MS"/>
                <a:cs typeface="Arial Unicode MS"/>
              </a:rPr>
              <a:t>58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7793" y="1589697"/>
            <a:ext cx="6201664" cy="29443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5" dirty="0">
                <a:latin typeface="Arial Unicode MS"/>
                <a:cs typeface="Arial Unicode MS"/>
              </a:rPr>
              <a:t>Sobrecorriente</a:t>
            </a:r>
            <a:r>
              <a:rPr sz="2400" b="1" spc="-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(50,</a:t>
            </a:r>
            <a:r>
              <a:rPr sz="2400" b="1" spc="-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51,</a:t>
            </a:r>
            <a:r>
              <a:rPr sz="2400" b="1" spc="-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50N, </a:t>
            </a:r>
            <a:r>
              <a:rPr sz="2400" b="1" spc="-20" dirty="0">
                <a:latin typeface="Arial Unicode MS"/>
                <a:cs typeface="Arial Unicode MS"/>
              </a:rPr>
              <a:t>51N)</a:t>
            </a:r>
            <a:endParaRPr sz="2400" b="1" dirty="0">
              <a:latin typeface="Arial Unicode MS"/>
              <a:cs typeface="Arial Unicode MS"/>
            </a:endParaRPr>
          </a:p>
          <a:p>
            <a:pPr marL="12700" marR="5080">
              <a:lnSpc>
                <a:spcPct val="184800"/>
              </a:lnSpc>
            </a:pPr>
            <a:r>
              <a:rPr sz="2400" b="1" spc="55" dirty="0">
                <a:latin typeface="Arial Unicode MS"/>
                <a:cs typeface="Arial Unicode MS"/>
              </a:rPr>
              <a:t>Sobrecorriente</a:t>
            </a:r>
            <a:r>
              <a:rPr sz="2400" b="1" spc="14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direccional</a:t>
            </a:r>
            <a:r>
              <a:rPr sz="2400" b="1" spc="14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(67,</a:t>
            </a:r>
            <a:r>
              <a:rPr sz="2400" b="1" spc="145" dirty="0">
                <a:latin typeface="Arial Unicode MS"/>
                <a:cs typeface="Arial Unicode MS"/>
              </a:rPr>
              <a:t> </a:t>
            </a:r>
            <a:r>
              <a:rPr sz="2400" b="1" spc="-20" dirty="0">
                <a:latin typeface="Arial Unicode MS"/>
                <a:cs typeface="Arial Unicode MS"/>
              </a:rPr>
              <a:t>67N) </a:t>
            </a:r>
            <a:r>
              <a:rPr sz="2400" b="1" dirty="0">
                <a:latin typeface="Arial Unicode MS"/>
                <a:cs typeface="Arial Unicode MS"/>
              </a:rPr>
              <a:t>Distancia</a:t>
            </a:r>
            <a:r>
              <a:rPr sz="2400" b="1" spc="95" dirty="0">
                <a:latin typeface="Arial Unicode MS"/>
                <a:cs typeface="Arial Unicode MS"/>
              </a:rPr>
              <a:t> </a:t>
            </a:r>
            <a:r>
              <a:rPr sz="2400" b="1" dirty="0">
                <a:latin typeface="Arial Unicode MS"/>
                <a:cs typeface="Arial Unicode MS"/>
              </a:rPr>
              <a:t>(21,</a:t>
            </a:r>
            <a:r>
              <a:rPr sz="2400" b="1" spc="100" dirty="0">
                <a:latin typeface="Arial Unicode MS"/>
                <a:cs typeface="Arial Unicode MS"/>
              </a:rPr>
              <a:t> </a:t>
            </a:r>
            <a:r>
              <a:rPr sz="2400" b="1" spc="-20" dirty="0">
                <a:latin typeface="Arial Unicode MS"/>
                <a:cs typeface="Arial Unicode MS"/>
              </a:rPr>
              <a:t>21N</a:t>
            </a:r>
            <a:r>
              <a:rPr sz="2400" b="1" spc="-20" dirty="0" smtClean="0">
                <a:latin typeface="Arial Unicode MS"/>
                <a:cs typeface="Arial Unicode MS"/>
              </a:rPr>
              <a:t>)</a:t>
            </a:r>
            <a:endParaRPr lang="es-ES" sz="2400" b="1" spc="-20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ct val="184800"/>
              </a:lnSpc>
            </a:pPr>
            <a:r>
              <a:rPr lang="en-US" sz="2400" b="1" spc="50" dirty="0" err="1" smtClean="0">
                <a:latin typeface="Arial Unicode MS"/>
                <a:cs typeface="Arial Unicode MS"/>
              </a:rPr>
              <a:t>Diferencial</a:t>
            </a:r>
            <a:r>
              <a:rPr lang="en-US" sz="2400" b="1" spc="5" dirty="0" smtClean="0">
                <a:latin typeface="Arial Unicode MS"/>
                <a:cs typeface="Arial Unicode MS"/>
              </a:rPr>
              <a:t> </a:t>
            </a:r>
            <a:r>
              <a:rPr lang="en-US" sz="2400" b="1" spc="-20" dirty="0" smtClean="0">
                <a:latin typeface="Arial Unicode MS"/>
                <a:cs typeface="Arial Unicode MS"/>
              </a:rPr>
              <a:t>(87)</a:t>
            </a:r>
            <a:endParaRPr lang="en-US" sz="2400" b="1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ct val="184800"/>
              </a:lnSpc>
            </a:pPr>
            <a:endParaRPr sz="1800" dirty="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50307" y="2650194"/>
            <a:ext cx="1276222" cy="1068241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endParaRPr sz="12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en-US" sz="1200" spc="-10" dirty="0" err="1" smtClean="0">
                <a:latin typeface="Arial Unicode MS"/>
                <a:cs typeface="Arial Unicode MS"/>
              </a:rPr>
              <a:t>Tiempo</a:t>
            </a:r>
            <a:r>
              <a:rPr lang="en-US" sz="1200" spc="-10" dirty="0" smtClean="0">
                <a:latin typeface="Arial Unicode MS"/>
                <a:cs typeface="Arial Unicode MS"/>
              </a:rPr>
              <a:t> de </a:t>
            </a:r>
            <a:r>
              <a:rPr sz="1200" spc="-10" dirty="0" err="1" smtClean="0">
                <a:latin typeface="Arial Unicode MS"/>
                <a:cs typeface="Arial Unicode MS"/>
              </a:rPr>
              <a:t>Operación</a:t>
            </a:r>
            <a:r>
              <a:rPr lang="es-ES" sz="1200" spc="-10" dirty="0" smtClean="0">
                <a:latin typeface="Arial Unicode MS"/>
                <a:cs typeface="Arial Unicode MS"/>
              </a:rPr>
              <a:t> del </a:t>
            </a:r>
            <a:r>
              <a:rPr lang="en-US" sz="1200" spc="-20" dirty="0" err="1" smtClean="0">
                <a:latin typeface="Arial Unicode MS"/>
                <a:cs typeface="Arial Unicode MS"/>
              </a:rPr>
              <a:t>Relé</a:t>
            </a:r>
            <a:endParaRPr sz="12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endParaRPr sz="1200" dirty="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581390" y="2813939"/>
            <a:ext cx="901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14" dirty="0">
                <a:latin typeface="Arial Unicode MS"/>
                <a:cs typeface="Arial Unicode MS"/>
              </a:rPr>
              <a:t>t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 flipV="1">
            <a:off x="4245102" y="4424451"/>
            <a:ext cx="45719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ES" sz="1450" i="1" spc="-25" dirty="0" smtClean="0">
                <a:latin typeface="Trebuchet MS"/>
                <a:cs typeface="Trebuchet MS"/>
              </a:rPr>
              <a:t>I</a:t>
            </a:r>
            <a:endParaRPr sz="1450" dirty="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29629" y="4908550"/>
            <a:ext cx="852169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Arial Unicode MS"/>
                <a:cs typeface="Arial Unicode MS"/>
              </a:rPr>
              <a:t>Línea</a:t>
            </a:r>
            <a:r>
              <a:rPr sz="1150" spc="-25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Radial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67653" y="5921959"/>
            <a:ext cx="4006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100" spc="-10" dirty="0" smtClean="0">
                <a:latin typeface="Arial Unicode MS"/>
                <a:cs typeface="Arial Unicode MS"/>
              </a:rPr>
              <a:t>Falla</a:t>
            </a:r>
            <a:endParaRPr sz="1100" dirty="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36154" y="5874969"/>
            <a:ext cx="39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latin typeface="Arial Unicode MS"/>
                <a:cs typeface="Arial Unicode MS"/>
              </a:rPr>
              <a:t>Carga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78277" y="6249872"/>
            <a:ext cx="236093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20" dirty="0">
                <a:solidFill>
                  <a:srgbClr val="0C0C0C"/>
                </a:solidFill>
                <a:latin typeface="Arial Unicode MS"/>
                <a:cs typeface="Arial Unicode MS"/>
              </a:rPr>
              <a:t>APLICACIÓN</a:t>
            </a:r>
            <a:r>
              <a:rPr sz="105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1050" spc="-65" dirty="0">
                <a:solidFill>
                  <a:srgbClr val="0C0C0C"/>
                </a:solidFill>
                <a:latin typeface="Arial Unicode MS"/>
                <a:cs typeface="Arial Unicode MS"/>
              </a:rPr>
              <a:t>DE</a:t>
            </a:r>
            <a:r>
              <a:rPr sz="105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1050" spc="-110" dirty="0">
                <a:solidFill>
                  <a:srgbClr val="0C0C0C"/>
                </a:solidFill>
                <a:latin typeface="Arial Unicode MS"/>
                <a:cs typeface="Arial Unicode MS"/>
              </a:rPr>
              <a:t>RELÉS</a:t>
            </a:r>
            <a:r>
              <a:rPr sz="105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1050" spc="-10" dirty="0">
                <a:solidFill>
                  <a:srgbClr val="0C0C0C"/>
                </a:solidFill>
                <a:latin typeface="Arial Unicode MS"/>
                <a:cs typeface="Arial Unicode MS"/>
              </a:rPr>
              <a:t>TIPO</a:t>
            </a:r>
            <a:r>
              <a:rPr sz="105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1050" spc="-35" dirty="0">
                <a:solidFill>
                  <a:srgbClr val="0C0C0C"/>
                </a:solidFill>
                <a:latin typeface="Arial Unicode MS"/>
                <a:cs typeface="Arial Unicode MS"/>
              </a:rPr>
              <a:t>INVERSO</a:t>
            </a:r>
            <a:endParaRPr sz="105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662" y="3940302"/>
            <a:ext cx="3616960" cy="1598930"/>
            <a:chOff x="855662" y="3940302"/>
            <a:chExt cx="3616960" cy="1598930"/>
          </a:xfrm>
        </p:grpSpPr>
        <p:sp>
          <p:nvSpPr>
            <p:cNvPr id="3" name="object 3"/>
            <p:cNvSpPr/>
            <p:nvPr/>
          </p:nvSpPr>
          <p:spPr>
            <a:xfrm>
              <a:off x="855662" y="3940301"/>
              <a:ext cx="3616960" cy="1598930"/>
            </a:xfrm>
            <a:custGeom>
              <a:avLst/>
              <a:gdLst/>
              <a:ahLst/>
              <a:cxnLst/>
              <a:rect l="l" t="t" r="r" b="b"/>
              <a:pathLst>
                <a:path w="3616960" h="1598929">
                  <a:moveTo>
                    <a:pt x="3616515" y="1352550"/>
                  </a:moveTo>
                  <a:lnTo>
                    <a:pt x="3452685" y="1352550"/>
                  </a:lnTo>
                  <a:lnTo>
                    <a:pt x="3452685" y="73507"/>
                  </a:lnTo>
                  <a:lnTo>
                    <a:pt x="3473894" y="109855"/>
                  </a:lnTo>
                  <a:lnTo>
                    <a:pt x="3477450" y="116078"/>
                  </a:lnTo>
                  <a:lnTo>
                    <a:pt x="3485451" y="118110"/>
                  </a:lnTo>
                  <a:lnTo>
                    <a:pt x="3491547" y="114554"/>
                  </a:lnTo>
                  <a:lnTo>
                    <a:pt x="3497770" y="110998"/>
                  </a:lnTo>
                  <a:lnTo>
                    <a:pt x="3499802" y="102997"/>
                  </a:lnTo>
                  <a:lnTo>
                    <a:pt x="3454692" y="25654"/>
                  </a:lnTo>
                  <a:lnTo>
                    <a:pt x="3439731" y="0"/>
                  </a:lnTo>
                  <a:lnTo>
                    <a:pt x="3379660" y="102997"/>
                  </a:lnTo>
                  <a:lnTo>
                    <a:pt x="3381692" y="110998"/>
                  </a:lnTo>
                  <a:lnTo>
                    <a:pt x="3387915" y="114554"/>
                  </a:lnTo>
                  <a:lnTo>
                    <a:pt x="3394011" y="118110"/>
                  </a:lnTo>
                  <a:lnTo>
                    <a:pt x="3402012" y="116078"/>
                  </a:lnTo>
                  <a:lnTo>
                    <a:pt x="3405568" y="109855"/>
                  </a:lnTo>
                  <a:lnTo>
                    <a:pt x="3426777" y="73507"/>
                  </a:lnTo>
                  <a:lnTo>
                    <a:pt x="3426777" y="1352550"/>
                  </a:lnTo>
                  <a:lnTo>
                    <a:pt x="73609" y="1352550"/>
                  </a:lnTo>
                  <a:lnTo>
                    <a:pt x="116141" y="1327785"/>
                  </a:lnTo>
                  <a:lnTo>
                    <a:pt x="118224" y="1319784"/>
                  </a:lnTo>
                  <a:lnTo>
                    <a:pt x="114630" y="1313688"/>
                  </a:lnTo>
                  <a:lnTo>
                    <a:pt x="111023" y="1307465"/>
                  </a:lnTo>
                  <a:lnTo>
                    <a:pt x="103085" y="1305306"/>
                  </a:lnTo>
                  <a:lnTo>
                    <a:pt x="96913" y="1308989"/>
                  </a:lnTo>
                  <a:lnTo>
                    <a:pt x="0" y="1365504"/>
                  </a:lnTo>
                  <a:lnTo>
                    <a:pt x="103085" y="1425575"/>
                  </a:lnTo>
                  <a:lnTo>
                    <a:pt x="111023" y="1423543"/>
                  </a:lnTo>
                  <a:lnTo>
                    <a:pt x="114630" y="1417320"/>
                  </a:lnTo>
                  <a:lnTo>
                    <a:pt x="118224" y="1411224"/>
                  </a:lnTo>
                  <a:lnTo>
                    <a:pt x="116141" y="1403223"/>
                  </a:lnTo>
                  <a:lnTo>
                    <a:pt x="73609" y="1378458"/>
                  </a:lnTo>
                  <a:lnTo>
                    <a:pt x="3426777" y="1378458"/>
                  </a:lnTo>
                  <a:lnTo>
                    <a:pt x="3426777" y="1598676"/>
                  </a:lnTo>
                  <a:lnTo>
                    <a:pt x="3452685" y="1598676"/>
                  </a:lnTo>
                  <a:lnTo>
                    <a:pt x="3452685" y="1378458"/>
                  </a:lnTo>
                  <a:lnTo>
                    <a:pt x="3616515" y="1378458"/>
                  </a:lnTo>
                  <a:lnTo>
                    <a:pt x="3616515" y="1352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35202" y="4068318"/>
              <a:ext cx="2753995" cy="1082040"/>
            </a:xfrm>
            <a:custGeom>
              <a:avLst/>
              <a:gdLst/>
              <a:ahLst/>
              <a:cxnLst/>
              <a:rect l="l" t="t" r="r" b="b"/>
              <a:pathLst>
                <a:path w="2753995" h="1082039">
                  <a:moveTo>
                    <a:pt x="2753868" y="0"/>
                  </a:moveTo>
                  <a:lnTo>
                    <a:pt x="2752414" y="38663"/>
                  </a:lnTo>
                  <a:lnTo>
                    <a:pt x="2749602" y="77425"/>
                  </a:lnTo>
                  <a:lnTo>
                    <a:pt x="2744074" y="116393"/>
                  </a:lnTo>
                  <a:lnTo>
                    <a:pt x="2734474" y="155674"/>
                  </a:lnTo>
                  <a:lnTo>
                    <a:pt x="2719442" y="195377"/>
                  </a:lnTo>
                  <a:lnTo>
                    <a:pt x="2697621" y="235608"/>
                  </a:lnTo>
                  <a:lnTo>
                    <a:pt x="2667653" y="276476"/>
                  </a:lnTo>
                  <a:lnTo>
                    <a:pt x="2628180" y="318088"/>
                  </a:lnTo>
                  <a:lnTo>
                    <a:pt x="2577846" y="360552"/>
                  </a:lnTo>
                  <a:lnTo>
                    <a:pt x="2546538" y="382771"/>
                  </a:lnTo>
                  <a:lnTo>
                    <a:pt x="2509346" y="406340"/>
                  </a:lnTo>
                  <a:lnTo>
                    <a:pt x="2467040" y="431023"/>
                  </a:lnTo>
                  <a:lnTo>
                    <a:pt x="2420388" y="456580"/>
                  </a:lnTo>
                  <a:lnTo>
                    <a:pt x="2370162" y="482773"/>
                  </a:lnTo>
                  <a:lnTo>
                    <a:pt x="2317129" y="509364"/>
                  </a:lnTo>
                  <a:lnTo>
                    <a:pt x="2262059" y="536113"/>
                  </a:lnTo>
                  <a:lnTo>
                    <a:pt x="2205722" y="562784"/>
                  </a:lnTo>
                  <a:lnTo>
                    <a:pt x="2148887" y="589137"/>
                  </a:lnTo>
                  <a:lnTo>
                    <a:pt x="2092324" y="614933"/>
                  </a:lnTo>
                  <a:lnTo>
                    <a:pt x="2036802" y="639935"/>
                  </a:lnTo>
                  <a:lnTo>
                    <a:pt x="1983090" y="663904"/>
                  </a:lnTo>
                  <a:lnTo>
                    <a:pt x="1931959" y="686601"/>
                  </a:lnTo>
                  <a:lnTo>
                    <a:pt x="1884177" y="707788"/>
                  </a:lnTo>
                  <a:lnTo>
                    <a:pt x="1840513" y="727227"/>
                  </a:lnTo>
                  <a:lnTo>
                    <a:pt x="1801739" y="744679"/>
                  </a:lnTo>
                  <a:lnTo>
                    <a:pt x="1768621" y="759905"/>
                  </a:lnTo>
                  <a:lnTo>
                    <a:pt x="1741931" y="772667"/>
                  </a:lnTo>
                </a:path>
                <a:path w="2753995" h="1082039">
                  <a:moveTo>
                    <a:pt x="1741931" y="772667"/>
                  </a:moveTo>
                  <a:lnTo>
                    <a:pt x="1741931" y="1082039"/>
                  </a:lnTo>
                </a:path>
                <a:path w="2753995" h="1082039">
                  <a:moveTo>
                    <a:pt x="1741931" y="1082039"/>
                  </a:moveTo>
                  <a:lnTo>
                    <a:pt x="0" y="1082039"/>
                  </a:lnTo>
                </a:path>
              </a:pathLst>
            </a:custGeom>
            <a:ln w="38100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9517" y="4432681"/>
              <a:ext cx="237616" cy="173608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914400" y="5884164"/>
            <a:ext cx="3152140" cy="537210"/>
            <a:chOff x="914400" y="5884164"/>
            <a:chExt cx="3152140" cy="537210"/>
          </a:xfrm>
        </p:grpSpPr>
        <p:sp>
          <p:nvSpPr>
            <p:cNvPr id="7" name="object 7"/>
            <p:cNvSpPr/>
            <p:nvPr/>
          </p:nvSpPr>
          <p:spPr>
            <a:xfrm>
              <a:off x="927353" y="5900166"/>
              <a:ext cx="320040" cy="363220"/>
            </a:xfrm>
            <a:custGeom>
              <a:avLst/>
              <a:gdLst/>
              <a:ahLst/>
              <a:cxnLst/>
              <a:rect l="l" t="t" r="r" b="b"/>
              <a:pathLst>
                <a:path w="320040" h="363220">
                  <a:moveTo>
                    <a:pt x="0" y="181356"/>
                  </a:moveTo>
                  <a:lnTo>
                    <a:pt x="5715" y="133142"/>
                  </a:lnTo>
                  <a:lnTo>
                    <a:pt x="21846" y="89820"/>
                  </a:lnTo>
                  <a:lnTo>
                    <a:pt x="46867" y="53116"/>
                  </a:lnTo>
                  <a:lnTo>
                    <a:pt x="79253" y="24759"/>
                  </a:lnTo>
                  <a:lnTo>
                    <a:pt x="117479" y="6477"/>
                  </a:lnTo>
                  <a:lnTo>
                    <a:pt x="160020" y="0"/>
                  </a:lnTo>
                  <a:lnTo>
                    <a:pt x="202560" y="6477"/>
                  </a:lnTo>
                  <a:lnTo>
                    <a:pt x="240786" y="24759"/>
                  </a:lnTo>
                  <a:lnTo>
                    <a:pt x="273172" y="53116"/>
                  </a:lnTo>
                  <a:lnTo>
                    <a:pt x="298193" y="89820"/>
                  </a:lnTo>
                  <a:lnTo>
                    <a:pt x="314324" y="133142"/>
                  </a:lnTo>
                  <a:lnTo>
                    <a:pt x="320040" y="181356"/>
                  </a:lnTo>
                  <a:lnTo>
                    <a:pt x="314324" y="229569"/>
                  </a:lnTo>
                  <a:lnTo>
                    <a:pt x="298193" y="272891"/>
                  </a:lnTo>
                  <a:lnTo>
                    <a:pt x="273172" y="309595"/>
                  </a:lnTo>
                  <a:lnTo>
                    <a:pt x="240786" y="337952"/>
                  </a:lnTo>
                  <a:lnTo>
                    <a:pt x="202560" y="356234"/>
                  </a:lnTo>
                  <a:lnTo>
                    <a:pt x="160020" y="362712"/>
                  </a:lnTo>
                  <a:lnTo>
                    <a:pt x="117479" y="356234"/>
                  </a:lnTo>
                  <a:lnTo>
                    <a:pt x="79253" y="337952"/>
                  </a:lnTo>
                  <a:lnTo>
                    <a:pt x="46867" y="309595"/>
                  </a:lnTo>
                  <a:lnTo>
                    <a:pt x="21846" y="272891"/>
                  </a:lnTo>
                  <a:lnTo>
                    <a:pt x="5715" y="229569"/>
                  </a:lnTo>
                  <a:lnTo>
                    <a:pt x="0" y="181356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337" y="5981835"/>
              <a:ext cx="175693" cy="1766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51965" y="6063234"/>
              <a:ext cx="312420" cy="0"/>
            </a:xfrm>
            <a:custGeom>
              <a:avLst/>
              <a:gdLst/>
              <a:ahLst/>
              <a:cxnLst/>
              <a:rect l="l" t="t" r="r" b="b"/>
              <a:pathLst>
                <a:path w="312419">
                  <a:moveTo>
                    <a:pt x="0" y="0"/>
                  </a:moveTo>
                  <a:lnTo>
                    <a:pt x="31242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3604" y="5894832"/>
              <a:ext cx="0" cy="363220"/>
            </a:xfrm>
            <a:custGeom>
              <a:avLst/>
              <a:gdLst/>
              <a:ahLst/>
              <a:cxnLst/>
              <a:rect l="l" t="t" r="r" b="b"/>
              <a:pathLst>
                <a:path h="363220">
                  <a:moveTo>
                    <a:pt x="0" y="0"/>
                  </a:moveTo>
                  <a:lnTo>
                    <a:pt x="0" y="362712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64386" y="5979414"/>
              <a:ext cx="117475" cy="189230"/>
            </a:xfrm>
            <a:custGeom>
              <a:avLst/>
              <a:gdLst/>
              <a:ahLst/>
              <a:cxnLst/>
              <a:rect l="l" t="t" r="r" b="b"/>
              <a:pathLst>
                <a:path w="117475" h="189229">
                  <a:moveTo>
                    <a:pt x="0" y="188976"/>
                  </a:moveTo>
                  <a:lnTo>
                    <a:pt x="117348" y="188976"/>
                  </a:lnTo>
                  <a:lnTo>
                    <a:pt x="117348" y="0"/>
                  </a:lnTo>
                  <a:lnTo>
                    <a:pt x="0" y="0"/>
                  </a:lnTo>
                  <a:lnTo>
                    <a:pt x="0" y="188976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81733" y="6063234"/>
              <a:ext cx="2352040" cy="0"/>
            </a:xfrm>
            <a:custGeom>
              <a:avLst/>
              <a:gdLst/>
              <a:ahLst/>
              <a:cxnLst/>
              <a:rect l="l" t="t" r="r" b="b"/>
              <a:pathLst>
                <a:path w="2352040">
                  <a:moveTo>
                    <a:pt x="0" y="0"/>
                  </a:moveTo>
                  <a:lnTo>
                    <a:pt x="2351532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94760" y="5884164"/>
              <a:ext cx="0" cy="364490"/>
            </a:xfrm>
            <a:custGeom>
              <a:avLst/>
              <a:gdLst/>
              <a:ahLst/>
              <a:cxnLst/>
              <a:rect l="l" t="t" r="r" b="b"/>
              <a:pathLst>
                <a:path h="364489">
                  <a:moveTo>
                    <a:pt x="0" y="0"/>
                  </a:moveTo>
                  <a:lnTo>
                    <a:pt x="0" y="364236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88307" y="6063234"/>
              <a:ext cx="78105" cy="314325"/>
            </a:xfrm>
            <a:custGeom>
              <a:avLst/>
              <a:gdLst/>
              <a:ahLst/>
              <a:cxnLst/>
              <a:rect l="l" t="t" r="r" b="b"/>
              <a:pathLst>
                <a:path w="78104" h="314325">
                  <a:moveTo>
                    <a:pt x="0" y="184403"/>
                  </a:moveTo>
                  <a:lnTo>
                    <a:pt x="38862" y="313943"/>
                  </a:lnTo>
                  <a:lnTo>
                    <a:pt x="62179" y="236219"/>
                  </a:lnTo>
                  <a:lnTo>
                    <a:pt x="25907" y="236219"/>
                  </a:lnTo>
                  <a:lnTo>
                    <a:pt x="25907" y="218948"/>
                  </a:lnTo>
                  <a:lnTo>
                    <a:pt x="0" y="184403"/>
                  </a:lnTo>
                  <a:close/>
                </a:path>
                <a:path w="78104" h="314325">
                  <a:moveTo>
                    <a:pt x="25908" y="218948"/>
                  </a:moveTo>
                  <a:lnTo>
                    <a:pt x="25907" y="236219"/>
                  </a:lnTo>
                  <a:lnTo>
                    <a:pt x="38862" y="236219"/>
                  </a:lnTo>
                  <a:lnTo>
                    <a:pt x="25908" y="218948"/>
                  </a:lnTo>
                  <a:close/>
                </a:path>
                <a:path w="78104" h="314325">
                  <a:moveTo>
                    <a:pt x="51815" y="0"/>
                  </a:moveTo>
                  <a:lnTo>
                    <a:pt x="25907" y="0"/>
                  </a:lnTo>
                  <a:lnTo>
                    <a:pt x="25908" y="218948"/>
                  </a:lnTo>
                  <a:lnTo>
                    <a:pt x="38862" y="236219"/>
                  </a:lnTo>
                  <a:lnTo>
                    <a:pt x="51815" y="218948"/>
                  </a:lnTo>
                  <a:lnTo>
                    <a:pt x="51815" y="0"/>
                  </a:lnTo>
                  <a:close/>
                </a:path>
                <a:path w="78104" h="314325">
                  <a:moveTo>
                    <a:pt x="51815" y="218948"/>
                  </a:moveTo>
                  <a:lnTo>
                    <a:pt x="38862" y="236219"/>
                  </a:lnTo>
                  <a:lnTo>
                    <a:pt x="51815" y="236219"/>
                  </a:lnTo>
                  <a:lnTo>
                    <a:pt x="51815" y="218948"/>
                  </a:lnTo>
                  <a:close/>
                </a:path>
                <a:path w="78104" h="314325">
                  <a:moveTo>
                    <a:pt x="77724" y="184403"/>
                  </a:moveTo>
                  <a:lnTo>
                    <a:pt x="51815" y="218948"/>
                  </a:lnTo>
                  <a:lnTo>
                    <a:pt x="51815" y="236219"/>
                  </a:lnTo>
                  <a:lnTo>
                    <a:pt x="62179" y="236219"/>
                  </a:lnTo>
                  <a:lnTo>
                    <a:pt x="77724" y="1844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05100" y="6050280"/>
              <a:ext cx="145542" cy="37109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49039" y="6013704"/>
              <a:ext cx="88391" cy="990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7883" y="6010656"/>
              <a:ext cx="88391" cy="99060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4181830" y="1129219"/>
            <a:ext cx="638175" cy="413384"/>
            <a:chOff x="4206240" y="801623"/>
            <a:chExt cx="638175" cy="413384"/>
          </a:xfrm>
        </p:grpSpPr>
        <p:sp>
          <p:nvSpPr>
            <p:cNvPr id="19" name="object 19"/>
            <p:cNvSpPr/>
            <p:nvPr/>
          </p:nvSpPr>
          <p:spPr>
            <a:xfrm>
              <a:off x="4219194" y="814577"/>
              <a:ext cx="373380" cy="387350"/>
            </a:xfrm>
            <a:custGeom>
              <a:avLst/>
              <a:gdLst/>
              <a:ahLst/>
              <a:cxnLst/>
              <a:rect l="l" t="t" r="r" b="b"/>
              <a:pathLst>
                <a:path w="373379" h="387350">
                  <a:moveTo>
                    <a:pt x="0" y="193548"/>
                  </a:moveTo>
                  <a:lnTo>
                    <a:pt x="4929" y="149156"/>
                  </a:lnTo>
                  <a:lnTo>
                    <a:pt x="18972" y="108412"/>
                  </a:lnTo>
                  <a:lnTo>
                    <a:pt x="41008" y="72476"/>
                  </a:lnTo>
                  <a:lnTo>
                    <a:pt x="69917" y="42507"/>
                  </a:lnTo>
                  <a:lnTo>
                    <a:pt x="104580" y="19665"/>
                  </a:lnTo>
                  <a:lnTo>
                    <a:pt x="143878" y="5109"/>
                  </a:lnTo>
                  <a:lnTo>
                    <a:pt x="186689" y="0"/>
                  </a:lnTo>
                  <a:lnTo>
                    <a:pt x="229501" y="5109"/>
                  </a:lnTo>
                  <a:lnTo>
                    <a:pt x="268799" y="19665"/>
                  </a:lnTo>
                  <a:lnTo>
                    <a:pt x="303462" y="42507"/>
                  </a:lnTo>
                  <a:lnTo>
                    <a:pt x="332371" y="72476"/>
                  </a:lnTo>
                  <a:lnTo>
                    <a:pt x="354407" y="108412"/>
                  </a:lnTo>
                  <a:lnTo>
                    <a:pt x="368450" y="149156"/>
                  </a:lnTo>
                  <a:lnTo>
                    <a:pt x="373379" y="193548"/>
                  </a:lnTo>
                  <a:lnTo>
                    <a:pt x="368450" y="237939"/>
                  </a:lnTo>
                  <a:lnTo>
                    <a:pt x="354407" y="278683"/>
                  </a:lnTo>
                  <a:lnTo>
                    <a:pt x="332371" y="314619"/>
                  </a:lnTo>
                  <a:lnTo>
                    <a:pt x="303462" y="344588"/>
                  </a:lnTo>
                  <a:lnTo>
                    <a:pt x="268799" y="367430"/>
                  </a:lnTo>
                  <a:lnTo>
                    <a:pt x="229501" y="381986"/>
                  </a:lnTo>
                  <a:lnTo>
                    <a:pt x="186689" y="387096"/>
                  </a:lnTo>
                  <a:lnTo>
                    <a:pt x="143878" y="381986"/>
                  </a:lnTo>
                  <a:lnTo>
                    <a:pt x="104580" y="367430"/>
                  </a:lnTo>
                  <a:lnTo>
                    <a:pt x="69917" y="344588"/>
                  </a:lnTo>
                  <a:lnTo>
                    <a:pt x="41008" y="314619"/>
                  </a:lnTo>
                  <a:lnTo>
                    <a:pt x="18972" y="278683"/>
                  </a:lnTo>
                  <a:lnTo>
                    <a:pt x="4929" y="237939"/>
                  </a:lnTo>
                  <a:lnTo>
                    <a:pt x="0" y="193548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08369" y="901049"/>
              <a:ext cx="204265" cy="18708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594098" y="1002029"/>
              <a:ext cx="250190" cy="0"/>
            </a:xfrm>
            <a:custGeom>
              <a:avLst/>
              <a:gdLst/>
              <a:ahLst/>
              <a:cxnLst/>
              <a:rect l="l" t="t" r="r" b="b"/>
              <a:pathLst>
                <a:path w="250189">
                  <a:moveTo>
                    <a:pt x="0" y="0"/>
                  </a:moveTo>
                  <a:lnTo>
                    <a:pt x="249936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89348" y="851915"/>
              <a:ext cx="58419" cy="325120"/>
            </a:xfrm>
            <a:custGeom>
              <a:avLst/>
              <a:gdLst/>
              <a:ahLst/>
              <a:cxnLst/>
              <a:rect l="l" t="t" r="r" b="b"/>
              <a:pathLst>
                <a:path w="58420" h="325119">
                  <a:moveTo>
                    <a:pt x="0" y="324612"/>
                  </a:moveTo>
                  <a:lnTo>
                    <a:pt x="57911" y="324612"/>
                  </a:lnTo>
                  <a:lnTo>
                    <a:pt x="57911" y="0"/>
                  </a:lnTo>
                  <a:lnTo>
                    <a:pt x="0" y="0"/>
                  </a:lnTo>
                  <a:lnTo>
                    <a:pt x="0" y="3246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4926304" y="1329626"/>
            <a:ext cx="730250" cy="0"/>
          </a:xfrm>
          <a:custGeom>
            <a:avLst/>
            <a:gdLst/>
            <a:ahLst/>
            <a:cxnLst/>
            <a:rect l="l" t="t" r="r" b="b"/>
            <a:pathLst>
              <a:path w="730250">
                <a:moveTo>
                  <a:pt x="0" y="0"/>
                </a:moveTo>
                <a:lnTo>
                  <a:pt x="729996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86274" y="1169606"/>
            <a:ext cx="26034" cy="325120"/>
          </a:xfrm>
          <a:custGeom>
            <a:avLst/>
            <a:gdLst/>
            <a:ahLst/>
            <a:cxnLst/>
            <a:rect l="l" t="t" r="r" b="b"/>
            <a:pathLst>
              <a:path w="26035" h="325119">
                <a:moveTo>
                  <a:pt x="0" y="324612"/>
                </a:moveTo>
                <a:lnTo>
                  <a:pt x="25907" y="324612"/>
                </a:lnTo>
                <a:lnTo>
                  <a:pt x="25907" y="0"/>
                </a:lnTo>
                <a:lnTo>
                  <a:pt x="0" y="0"/>
                </a:lnTo>
                <a:lnTo>
                  <a:pt x="0" y="3246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5761455" y="1173415"/>
            <a:ext cx="242570" cy="325120"/>
            <a:chOff x="5785865" y="845819"/>
            <a:chExt cx="242570" cy="325120"/>
          </a:xfrm>
        </p:grpSpPr>
        <p:sp>
          <p:nvSpPr>
            <p:cNvPr id="26" name="object 26"/>
            <p:cNvSpPr/>
            <p:nvPr/>
          </p:nvSpPr>
          <p:spPr>
            <a:xfrm>
              <a:off x="5785865" y="1005077"/>
              <a:ext cx="242570" cy="0"/>
            </a:xfrm>
            <a:custGeom>
              <a:avLst/>
              <a:gdLst/>
              <a:ahLst/>
              <a:cxnLst/>
              <a:rect l="l" t="t" r="r" b="b"/>
              <a:pathLst>
                <a:path w="242570">
                  <a:moveTo>
                    <a:pt x="0" y="0"/>
                  </a:moveTo>
                  <a:lnTo>
                    <a:pt x="242316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08547" y="845819"/>
              <a:ext cx="0" cy="325120"/>
            </a:xfrm>
            <a:custGeom>
              <a:avLst/>
              <a:gdLst/>
              <a:ahLst/>
              <a:cxnLst/>
              <a:rect l="l" t="t" r="r" b="b"/>
              <a:pathLst>
                <a:path h="325119">
                  <a:moveTo>
                    <a:pt x="0" y="0"/>
                  </a:moveTo>
                  <a:lnTo>
                    <a:pt x="0" y="324612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6104355" y="1332673"/>
            <a:ext cx="730250" cy="0"/>
          </a:xfrm>
          <a:custGeom>
            <a:avLst/>
            <a:gdLst/>
            <a:ahLst/>
            <a:cxnLst/>
            <a:rect l="l" t="t" r="r" b="b"/>
            <a:pathLst>
              <a:path w="730250">
                <a:moveTo>
                  <a:pt x="0" y="0"/>
                </a:moveTo>
                <a:lnTo>
                  <a:pt x="729995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6939508" y="1181035"/>
            <a:ext cx="257810" cy="323215"/>
            <a:chOff x="6963918" y="853439"/>
            <a:chExt cx="257810" cy="323215"/>
          </a:xfrm>
        </p:grpSpPr>
        <p:sp>
          <p:nvSpPr>
            <p:cNvPr id="30" name="object 30"/>
            <p:cNvSpPr/>
            <p:nvPr/>
          </p:nvSpPr>
          <p:spPr>
            <a:xfrm>
              <a:off x="6963918" y="1008125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09">
                  <a:moveTo>
                    <a:pt x="0" y="0"/>
                  </a:moveTo>
                  <a:lnTo>
                    <a:pt x="257555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094220" y="853439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h="323215">
                  <a:moveTo>
                    <a:pt x="0" y="0"/>
                  </a:moveTo>
                  <a:lnTo>
                    <a:pt x="0" y="323088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7299171" y="1335721"/>
            <a:ext cx="730250" cy="0"/>
          </a:xfrm>
          <a:custGeom>
            <a:avLst/>
            <a:gdLst/>
            <a:ahLst/>
            <a:cxnLst/>
            <a:rect l="l" t="t" r="r" b="b"/>
            <a:pathLst>
              <a:path w="730250">
                <a:moveTo>
                  <a:pt x="0" y="0"/>
                </a:moveTo>
                <a:lnTo>
                  <a:pt x="729996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8131275" y="1191704"/>
            <a:ext cx="250190" cy="323215"/>
            <a:chOff x="8155685" y="864108"/>
            <a:chExt cx="250190" cy="323215"/>
          </a:xfrm>
        </p:grpSpPr>
        <p:sp>
          <p:nvSpPr>
            <p:cNvPr id="34" name="object 34"/>
            <p:cNvSpPr/>
            <p:nvPr/>
          </p:nvSpPr>
          <p:spPr>
            <a:xfrm>
              <a:off x="8155685" y="1008126"/>
              <a:ext cx="250190" cy="0"/>
            </a:xfrm>
            <a:custGeom>
              <a:avLst/>
              <a:gdLst/>
              <a:ahLst/>
              <a:cxnLst/>
              <a:rect l="l" t="t" r="r" b="b"/>
              <a:pathLst>
                <a:path w="250190">
                  <a:moveTo>
                    <a:pt x="0" y="0"/>
                  </a:moveTo>
                  <a:lnTo>
                    <a:pt x="249936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266175" y="864108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h="323215">
                  <a:moveTo>
                    <a:pt x="0" y="0"/>
                  </a:moveTo>
                  <a:lnTo>
                    <a:pt x="0" y="323088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8487892" y="1335721"/>
            <a:ext cx="250190" cy="0"/>
          </a:xfrm>
          <a:custGeom>
            <a:avLst/>
            <a:gdLst/>
            <a:ahLst/>
            <a:cxnLst/>
            <a:rect l="l" t="t" r="r" b="b"/>
            <a:pathLst>
              <a:path w="250190">
                <a:moveTo>
                  <a:pt x="0" y="0"/>
                </a:moveTo>
                <a:lnTo>
                  <a:pt x="249936" y="0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821148" y="1259521"/>
            <a:ext cx="105410" cy="139065"/>
          </a:xfrm>
          <a:custGeom>
            <a:avLst/>
            <a:gdLst/>
            <a:ahLst/>
            <a:cxnLst/>
            <a:rect l="l" t="t" r="r" b="b"/>
            <a:pathLst>
              <a:path w="105410" h="139065">
                <a:moveTo>
                  <a:pt x="0" y="138684"/>
                </a:moveTo>
                <a:lnTo>
                  <a:pt x="105155" y="138684"/>
                </a:lnTo>
                <a:lnTo>
                  <a:pt x="105155" y="0"/>
                </a:lnTo>
                <a:lnTo>
                  <a:pt x="0" y="0"/>
                </a:lnTo>
                <a:lnTo>
                  <a:pt x="0" y="138684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656299" y="1262570"/>
            <a:ext cx="105410" cy="139065"/>
          </a:xfrm>
          <a:custGeom>
            <a:avLst/>
            <a:gdLst/>
            <a:ahLst/>
            <a:cxnLst/>
            <a:rect l="l" t="t" r="r" b="b"/>
            <a:pathLst>
              <a:path w="105410" h="139065">
                <a:moveTo>
                  <a:pt x="0" y="138684"/>
                </a:moveTo>
                <a:lnTo>
                  <a:pt x="105155" y="138684"/>
                </a:lnTo>
                <a:lnTo>
                  <a:pt x="105155" y="0"/>
                </a:lnTo>
                <a:lnTo>
                  <a:pt x="0" y="0"/>
                </a:lnTo>
                <a:lnTo>
                  <a:pt x="0" y="138684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99199" y="1264093"/>
            <a:ext cx="106680" cy="137160"/>
          </a:xfrm>
          <a:custGeom>
            <a:avLst/>
            <a:gdLst/>
            <a:ahLst/>
            <a:cxnLst/>
            <a:rect l="l" t="t" r="r" b="b"/>
            <a:pathLst>
              <a:path w="106679" h="137159">
                <a:moveTo>
                  <a:pt x="0" y="137160"/>
                </a:moveTo>
                <a:lnTo>
                  <a:pt x="106679" y="137160"/>
                </a:lnTo>
                <a:lnTo>
                  <a:pt x="106679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35875" y="1262570"/>
            <a:ext cx="105410" cy="139065"/>
          </a:xfrm>
          <a:custGeom>
            <a:avLst/>
            <a:gdLst/>
            <a:ahLst/>
            <a:cxnLst/>
            <a:rect l="l" t="t" r="r" b="b"/>
            <a:pathLst>
              <a:path w="105409" h="139065">
                <a:moveTo>
                  <a:pt x="0" y="138684"/>
                </a:moveTo>
                <a:lnTo>
                  <a:pt x="105155" y="138684"/>
                </a:lnTo>
                <a:lnTo>
                  <a:pt x="105155" y="0"/>
                </a:lnTo>
                <a:lnTo>
                  <a:pt x="0" y="0"/>
                </a:lnTo>
                <a:lnTo>
                  <a:pt x="0" y="138684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197063" y="1262570"/>
            <a:ext cx="104139" cy="139065"/>
          </a:xfrm>
          <a:custGeom>
            <a:avLst/>
            <a:gdLst/>
            <a:ahLst/>
            <a:cxnLst/>
            <a:rect l="l" t="t" r="r" b="b"/>
            <a:pathLst>
              <a:path w="104140" h="139065">
                <a:moveTo>
                  <a:pt x="0" y="138684"/>
                </a:moveTo>
                <a:lnTo>
                  <a:pt x="103631" y="138684"/>
                </a:lnTo>
                <a:lnTo>
                  <a:pt x="103631" y="0"/>
                </a:lnTo>
                <a:lnTo>
                  <a:pt x="0" y="0"/>
                </a:lnTo>
                <a:lnTo>
                  <a:pt x="0" y="138684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026120" y="1267142"/>
            <a:ext cx="106680" cy="139065"/>
          </a:xfrm>
          <a:custGeom>
            <a:avLst/>
            <a:gdLst/>
            <a:ahLst/>
            <a:cxnLst/>
            <a:rect l="l" t="t" r="r" b="b"/>
            <a:pathLst>
              <a:path w="106679" h="139065">
                <a:moveTo>
                  <a:pt x="0" y="138684"/>
                </a:moveTo>
                <a:lnTo>
                  <a:pt x="106679" y="138684"/>
                </a:lnTo>
                <a:lnTo>
                  <a:pt x="106679" y="0"/>
                </a:lnTo>
                <a:lnTo>
                  <a:pt x="0" y="0"/>
                </a:lnTo>
                <a:lnTo>
                  <a:pt x="0" y="138684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381211" y="1267142"/>
            <a:ext cx="105410" cy="139065"/>
          </a:xfrm>
          <a:custGeom>
            <a:avLst/>
            <a:gdLst/>
            <a:ahLst/>
            <a:cxnLst/>
            <a:rect l="l" t="t" r="r" b="b"/>
            <a:pathLst>
              <a:path w="105409" h="139065">
                <a:moveTo>
                  <a:pt x="0" y="138684"/>
                </a:moveTo>
                <a:lnTo>
                  <a:pt x="105155" y="138684"/>
                </a:lnTo>
                <a:lnTo>
                  <a:pt x="105155" y="0"/>
                </a:lnTo>
                <a:lnTo>
                  <a:pt x="0" y="0"/>
                </a:lnTo>
                <a:lnTo>
                  <a:pt x="0" y="138684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4657318" y="1603946"/>
            <a:ext cx="3957320" cy="936625"/>
            <a:chOff x="4681728" y="1276350"/>
            <a:chExt cx="3957320" cy="936625"/>
          </a:xfrm>
        </p:grpSpPr>
        <p:sp>
          <p:nvSpPr>
            <p:cNvPr id="45" name="object 45"/>
            <p:cNvSpPr/>
            <p:nvPr/>
          </p:nvSpPr>
          <p:spPr>
            <a:xfrm>
              <a:off x="4681728" y="1276349"/>
              <a:ext cx="3957320" cy="936625"/>
            </a:xfrm>
            <a:custGeom>
              <a:avLst/>
              <a:gdLst/>
              <a:ahLst/>
              <a:cxnLst/>
              <a:rect l="l" t="t" r="r" b="b"/>
              <a:pathLst>
                <a:path w="3957320" h="936625">
                  <a:moveTo>
                    <a:pt x="3957066" y="897636"/>
                  </a:moveTo>
                  <a:lnTo>
                    <a:pt x="3913886" y="884682"/>
                  </a:lnTo>
                  <a:lnTo>
                    <a:pt x="3827526" y="858774"/>
                  </a:lnTo>
                  <a:lnTo>
                    <a:pt x="3862070" y="884682"/>
                  </a:lnTo>
                  <a:lnTo>
                    <a:pt x="51816" y="884682"/>
                  </a:lnTo>
                  <a:lnTo>
                    <a:pt x="51816" y="95008"/>
                  </a:lnTo>
                  <a:lnTo>
                    <a:pt x="77724" y="129540"/>
                  </a:lnTo>
                  <a:lnTo>
                    <a:pt x="62179" y="77724"/>
                  </a:lnTo>
                  <a:lnTo>
                    <a:pt x="38862" y="0"/>
                  </a:lnTo>
                  <a:lnTo>
                    <a:pt x="0" y="129540"/>
                  </a:lnTo>
                  <a:lnTo>
                    <a:pt x="25895" y="95008"/>
                  </a:lnTo>
                  <a:lnTo>
                    <a:pt x="25908" y="77724"/>
                  </a:lnTo>
                  <a:lnTo>
                    <a:pt x="25908" y="95008"/>
                  </a:lnTo>
                  <a:lnTo>
                    <a:pt x="25908" y="908304"/>
                  </a:lnTo>
                  <a:lnTo>
                    <a:pt x="41910" y="908304"/>
                  </a:lnTo>
                  <a:lnTo>
                    <a:pt x="41910" y="910590"/>
                  </a:lnTo>
                  <a:lnTo>
                    <a:pt x="3862070" y="910590"/>
                  </a:lnTo>
                  <a:lnTo>
                    <a:pt x="3827526" y="936498"/>
                  </a:lnTo>
                  <a:lnTo>
                    <a:pt x="3913886" y="910590"/>
                  </a:lnTo>
                  <a:lnTo>
                    <a:pt x="3957066" y="897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720590" y="1535429"/>
              <a:ext cx="3695065" cy="476884"/>
            </a:xfrm>
            <a:custGeom>
              <a:avLst/>
              <a:gdLst/>
              <a:ahLst/>
              <a:cxnLst/>
              <a:rect l="l" t="t" r="r" b="b"/>
              <a:pathLst>
                <a:path w="3695065" h="476885">
                  <a:moveTo>
                    <a:pt x="0" y="0"/>
                  </a:moveTo>
                  <a:lnTo>
                    <a:pt x="85089" y="19939"/>
                  </a:lnTo>
                  <a:lnTo>
                    <a:pt x="167132" y="38481"/>
                  </a:lnTo>
                  <a:lnTo>
                    <a:pt x="247269" y="56387"/>
                  </a:lnTo>
                  <a:lnTo>
                    <a:pt x="324993" y="73406"/>
                  </a:lnTo>
                  <a:lnTo>
                    <a:pt x="400304" y="89916"/>
                  </a:lnTo>
                  <a:lnTo>
                    <a:pt x="474980" y="104902"/>
                  </a:lnTo>
                  <a:lnTo>
                    <a:pt x="549021" y="119887"/>
                  </a:lnTo>
                  <a:lnTo>
                    <a:pt x="623062" y="134366"/>
                  </a:lnTo>
                  <a:lnTo>
                    <a:pt x="697230" y="147828"/>
                  </a:lnTo>
                  <a:lnTo>
                    <a:pt x="771271" y="161290"/>
                  </a:lnTo>
                  <a:lnTo>
                    <a:pt x="847217" y="174371"/>
                  </a:lnTo>
                  <a:lnTo>
                    <a:pt x="924306" y="187325"/>
                  </a:lnTo>
                  <a:lnTo>
                    <a:pt x="1002664" y="200279"/>
                  </a:lnTo>
                  <a:lnTo>
                    <a:pt x="1084072" y="212852"/>
                  </a:lnTo>
                  <a:lnTo>
                    <a:pt x="1168527" y="225806"/>
                  </a:lnTo>
                  <a:lnTo>
                    <a:pt x="1256664" y="238760"/>
                  </a:lnTo>
                </a:path>
                <a:path w="3695065" h="476885">
                  <a:moveTo>
                    <a:pt x="1257300" y="237744"/>
                  </a:moveTo>
                  <a:lnTo>
                    <a:pt x="1423162" y="260731"/>
                  </a:lnTo>
                  <a:lnTo>
                    <a:pt x="1584071" y="282194"/>
                  </a:lnTo>
                  <a:lnTo>
                    <a:pt x="1739519" y="302641"/>
                  </a:lnTo>
                  <a:lnTo>
                    <a:pt x="1890521" y="321691"/>
                  </a:lnTo>
                  <a:lnTo>
                    <a:pt x="2038731" y="339090"/>
                  </a:lnTo>
                  <a:lnTo>
                    <a:pt x="2183638" y="355600"/>
                  </a:lnTo>
                  <a:lnTo>
                    <a:pt x="2327529" y="371094"/>
                  </a:lnTo>
                  <a:lnTo>
                    <a:pt x="2470658" y="385572"/>
                  </a:lnTo>
                  <a:lnTo>
                    <a:pt x="2613914" y="399034"/>
                  </a:lnTo>
                  <a:lnTo>
                    <a:pt x="2758313" y="412115"/>
                  </a:lnTo>
                  <a:lnTo>
                    <a:pt x="2903982" y="424053"/>
                  </a:lnTo>
                  <a:lnTo>
                    <a:pt x="3053207" y="435610"/>
                  </a:lnTo>
                  <a:lnTo>
                    <a:pt x="3205607" y="446024"/>
                  </a:lnTo>
                  <a:lnTo>
                    <a:pt x="3362833" y="456565"/>
                  </a:lnTo>
                  <a:lnTo>
                    <a:pt x="3525646" y="466471"/>
                  </a:lnTo>
                  <a:lnTo>
                    <a:pt x="3695065" y="476504"/>
                  </a:lnTo>
                </a:path>
              </a:pathLst>
            </a:custGeom>
            <a:ln w="25908">
              <a:solidFill>
                <a:srgbClr val="6B9F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57318" y="1488884"/>
            <a:ext cx="4170045" cy="2700655"/>
            <a:chOff x="4681728" y="1161288"/>
            <a:chExt cx="4170045" cy="2700655"/>
          </a:xfrm>
        </p:grpSpPr>
        <p:sp>
          <p:nvSpPr>
            <p:cNvPr id="48" name="object 48"/>
            <p:cNvSpPr/>
            <p:nvPr/>
          </p:nvSpPr>
          <p:spPr>
            <a:xfrm>
              <a:off x="4681728" y="2571749"/>
              <a:ext cx="3954145" cy="1290320"/>
            </a:xfrm>
            <a:custGeom>
              <a:avLst/>
              <a:gdLst/>
              <a:ahLst/>
              <a:cxnLst/>
              <a:rect l="l" t="t" r="r" b="b"/>
              <a:pathLst>
                <a:path w="3954145" h="1290320">
                  <a:moveTo>
                    <a:pt x="3954018" y="1251204"/>
                  </a:moveTo>
                  <a:lnTo>
                    <a:pt x="3910825" y="1238250"/>
                  </a:lnTo>
                  <a:lnTo>
                    <a:pt x="3824478" y="1212342"/>
                  </a:lnTo>
                  <a:lnTo>
                    <a:pt x="3859022" y="1238250"/>
                  </a:lnTo>
                  <a:lnTo>
                    <a:pt x="51816" y="1238250"/>
                  </a:lnTo>
                  <a:lnTo>
                    <a:pt x="51816" y="95008"/>
                  </a:lnTo>
                  <a:lnTo>
                    <a:pt x="77724" y="129540"/>
                  </a:lnTo>
                  <a:lnTo>
                    <a:pt x="62179" y="77724"/>
                  </a:lnTo>
                  <a:lnTo>
                    <a:pt x="38862" y="0"/>
                  </a:lnTo>
                  <a:lnTo>
                    <a:pt x="0" y="129540"/>
                  </a:lnTo>
                  <a:lnTo>
                    <a:pt x="25895" y="95008"/>
                  </a:lnTo>
                  <a:lnTo>
                    <a:pt x="25908" y="77724"/>
                  </a:lnTo>
                  <a:lnTo>
                    <a:pt x="25908" y="95008"/>
                  </a:lnTo>
                  <a:lnTo>
                    <a:pt x="25908" y="1251204"/>
                  </a:lnTo>
                  <a:lnTo>
                    <a:pt x="38862" y="1251204"/>
                  </a:lnTo>
                  <a:lnTo>
                    <a:pt x="38862" y="1264158"/>
                  </a:lnTo>
                  <a:lnTo>
                    <a:pt x="3859022" y="1264158"/>
                  </a:lnTo>
                  <a:lnTo>
                    <a:pt x="3824478" y="1290066"/>
                  </a:lnTo>
                  <a:lnTo>
                    <a:pt x="3910838" y="1264158"/>
                  </a:lnTo>
                  <a:lnTo>
                    <a:pt x="3954018" y="12512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909310" y="1169670"/>
              <a:ext cx="2357755" cy="2659380"/>
            </a:xfrm>
            <a:custGeom>
              <a:avLst/>
              <a:gdLst/>
              <a:ahLst/>
              <a:cxnLst/>
              <a:rect l="l" t="t" r="r" b="b"/>
              <a:pathLst>
                <a:path w="2357754" h="2659379">
                  <a:moveTo>
                    <a:pt x="0" y="0"/>
                  </a:moveTo>
                  <a:lnTo>
                    <a:pt x="0" y="2644140"/>
                  </a:lnTo>
                </a:path>
                <a:path w="2357754" h="2659379">
                  <a:moveTo>
                    <a:pt x="1184147" y="4571"/>
                  </a:moveTo>
                  <a:lnTo>
                    <a:pt x="1181099" y="2645663"/>
                  </a:lnTo>
                </a:path>
                <a:path w="2357754" h="2659379">
                  <a:moveTo>
                    <a:pt x="2357628" y="18287"/>
                  </a:moveTo>
                  <a:lnTo>
                    <a:pt x="2357628" y="2659379"/>
                  </a:lnTo>
                </a:path>
              </a:pathLst>
            </a:custGeom>
            <a:ln w="25908">
              <a:solidFill>
                <a:srgbClr val="80808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40402" y="2484882"/>
              <a:ext cx="4073525" cy="1083310"/>
            </a:xfrm>
            <a:custGeom>
              <a:avLst/>
              <a:gdLst/>
              <a:ahLst/>
              <a:cxnLst/>
              <a:rect l="l" t="t" r="r" b="b"/>
              <a:pathLst>
                <a:path w="4073525" h="1083310">
                  <a:moveTo>
                    <a:pt x="0" y="1082928"/>
                  </a:moveTo>
                  <a:lnTo>
                    <a:pt x="146558" y="1050925"/>
                  </a:lnTo>
                  <a:lnTo>
                    <a:pt x="286512" y="1019428"/>
                  </a:lnTo>
                  <a:lnTo>
                    <a:pt x="422021" y="986663"/>
                  </a:lnTo>
                  <a:lnTo>
                    <a:pt x="553212" y="952753"/>
                  </a:lnTo>
                  <a:lnTo>
                    <a:pt x="679831" y="916813"/>
                  </a:lnTo>
                  <a:lnTo>
                    <a:pt x="803401" y="879601"/>
                  </a:lnTo>
                  <a:lnTo>
                    <a:pt x="924813" y="841120"/>
                  </a:lnTo>
                  <a:lnTo>
                    <a:pt x="1044828" y="800100"/>
                  </a:lnTo>
                  <a:lnTo>
                    <a:pt x="1163320" y="756538"/>
                  </a:lnTo>
                  <a:lnTo>
                    <a:pt x="1281049" y="710310"/>
                  </a:lnTo>
                  <a:lnTo>
                    <a:pt x="1399413" y="660907"/>
                  </a:lnTo>
                  <a:lnTo>
                    <a:pt x="1518665" y="608964"/>
                  </a:lnTo>
                  <a:lnTo>
                    <a:pt x="1639443" y="553212"/>
                  </a:lnTo>
                  <a:lnTo>
                    <a:pt x="1762378" y="493521"/>
                  </a:lnTo>
                  <a:lnTo>
                    <a:pt x="1888998" y="430021"/>
                  </a:lnTo>
                  <a:lnTo>
                    <a:pt x="2018538" y="362712"/>
                  </a:lnTo>
                </a:path>
                <a:path w="4073525" h="1083310">
                  <a:moveTo>
                    <a:pt x="2019300" y="363600"/>
                  </a:moveTo>
                  <a:lnTo>
                    <a:pt x="2055622" y="343026"/>
                  </a:lnTo>
                  <a:lnTo>
                    <a:pt x="2088896" y="322579"/>
                  </a:lnTo>
                  <a:lnTo>
                    <a:pt x="2122170" y="302005"/>
                  </a:lnTo>
                  <a:lnTo>
                    <a:pt x="2154047" y="282828"/>
                  </a:lnTo>
                  <a:lnTo>
                    <a:pt x="2213991" y="241807"/>
                  </a:lnTo>
                  <a:lnTo>
                    <a:pt x="2270252" y="200025"/>
                  </a:lnTo>
                  <a:lnTo>
                    <a:pt x="2325116" y="155828"/>
                  </a:lnTo>
                  <a:lnTo>
                    <a:pt x="2351786" y="132079"/>
                  </a:lnTo>
                  <a:lnTo>
                    <a:pt x="2379091" y="108330"/>
                  </a:lnTo>
                  <a:lnTo>
                    <a:pt x="2405761" y="82676"/>
                  </a:lnTo>
                  <a:lnTo>
                    <a:pt x="2432430" y="56387"/>
                  </a:lnTo>
                  <a:lnTo>
                    <a:pt x="2459863" y="28828"/>
                  </a:lnTo>
                  <a:lnTo>
                    <a:pt x="2487929" y="0"/>
                  </a:lnTo>
                </a:path>
                <a:path w="4073525" h="1083310">
                  <a:moveTo>
                    <a:pt x="1170432" y="1082928"/>
                  </a:moveTo>
                  <a:lnTo>
                    <a:pt x="1319276" y="1050925"/>
                  </a:lnTo>
                  <a:lnTo>
                    <a:pt x="1461262" y="1019428"/>
                  </a:lnTo>
                  <a:lnTo>
                    <a:pt x="1598802" y="986663"/>
                  </a:lnTo>
                  <a:lnTo>
                    <a:pt x="1732026" y="952753"/>
                  </a:lnTo>
                  <a:lnTo>
                    <a:pt x="1860550" y="916813"/>
                  </a:lnTo>
                  <a:lnTo>
                    <a:pt x="1985899" y="879601"/>
                  </a:lnTo>
                  <a:lnTo>
                    <a:pt x="2109216" y="841120"/>
                  </a:lnTo>
                  <a:lnTo>
                    <a:pt x="2231008" y="800100"/>
                  </a:lnTo>
                  <a:lnTo>
                    <a:pt x="2351278" y="756538"/>
                  </a:lnTo>
                  <a:lnTo>
                    <a:pt x="2470784" y="710310"/>
                  </a:lnTo>
                  <a:lnTo>
                    <a:pt x="2591054" y="660907"/>
                  </a:lnTo>
                  <a:lnTo>
                    <a:pt x="2712084" y="608964"/>
                  </a:lnTo>
                  <a:lnTo>
                    <a:pt x="2834640" y="553212"/>
                  </a:lnTo>
                  <a:lnTo>
                    <a:pt x="2959354" y="493521"/>
                  </a:lnTo>
                  <a:lnTo>
                    <a:pt x="3087878" y="430021"/>
                  </a:lnTo>
                  <a:lnTo>
                    <a:pt x="3219450" y="362712"/>
                  </a:lnTo>
                </a:path>
                <a:path w="4073525" h="1083310">
                  <a:moveTo>
                    <a:pt x="3220212" y="363600"/>
                  </a:moveTo>
                  <a:lnTo>
                    <a:pt x="3256915" y="343026"/>
                  </a:lnTo>
                  <a:lnTo>
                    <a:pt x="3290697" y="322579"/>
                  </a:lnTo>
                  <a:lnTo>
                    <a:pt x="3324479" y="302005"/>
                  </a:lnTo>
                  <a:lnTo>
                    <a:pt x="3356737" y="282828"/>
                  </a:lnTo>
                  <a:lnTo>
                    <a:pt x="3417443" y="241807"/>
                  </a:lnTo>
                  <a:lnTo>
                    <a:pt x="3474466" y="200025"/>
                  </a:lnTo>
                  <a:lnTo>
                    <a:pt x="3529965" y="155828"/>
                  </a:lnTo>
                  <a:lnTo>
                    <a:pt x="3556889" y="132079"/>
                  </a:lnTo>
                  <a:lnTo>
                    <a:pt x="3584702" y="108330"/>
                  </a:lnTo>
                  <a:lnTo>
                    <a:pt x="3611753" y="82676"/>
                  </a:lnTo>
                  <a:lnTo>
                    <a:pt x="3638677" y="56387"/>
                  </a:lnTo>
                  <a:lnTo>
                    <a:pt x="3666490" y="28828"/>
                  </a:lnTo>
                  <a:lnTo>
                    <a:pt x="3694938" y="0"/>
                  </a:lnTo>
                </a:path>
                <a:path w="4073525" h="1083310">
                  <a:moveTo>
                    <a:pt x="2378964" y="1083182"/>
                  </a:moveTo>
                  <a:lnTo>
                    <a:pt x="2478786" y="1062354"/>
                  </a:lnTo>
                  <a:lnTo>
                    <a:pt x="2574036" y="1042034"/>
                  </a:lnTo>
                  <a:lnTo>
                    <a:pt x="2666238" y="1020952"/>
                  </a:lnTo>
                  <a:lnTo>
                    <a:pt x="2755519" y="998981"/>
                  </a:lnTo>
                  <a:lnTo>
                    <a:pt x="2841752" y="975740"/>
                  </a:lnTo>
                  <a:lnTo>
                    <a:pt x="2925826" y="951610"/>
                  </a:lnTo>
                  <a:lnTo>
                    <a:pt x="3008503" y="926718"/>
                  </a:lnTo>
                  <a:lnTo>
                    <a:pt x="3090164" y="900176"/>
                  </a:lnTo>
                  <a:lnTo>
                    <a:pt x="3170936" y="871981"/>
                  </a:lnTo>
                  <a:lnTo>
                    <a:pt x="3251073" y="842137"/>
                  </a:lnTo>
                  <a:lnTo>
                    <a:pt x="3331718" y="810132"/>
                  </a:lnTo>
                  <a:lnTo>
                    <a:pt x="3412871" y="776604"/>
                  </a:lnTo>
                  <a:lnTo>
                    <a:pt x="3495040" y="740409"/>
                  </a:lnTo>
                  <a:lnTo>
                    <a:pt x="3578732" y="701801"/>
                  </a:lnTo>
                  <a:lnTo>
                    <a:pt x="3664839" y="660780"/>
                  </a:lnTo>
                  <a:lnTo>
                    <a:pt x="3753104" y="617219"/>
                  </a:lnTo>
                </a:path>
                <a:path w="4073525" h="1083310">
                  <a:moveTo>
                    <a:pt x="3753612" y="616838"/>
                  </a:moveTo>
                  <a:lnTo>
                    <a:pt x="3778377" y="603503"/>
                  </a:lnTo>
                  <a:lnTo>
                    <a:pt x="3801109" y="590168"/>
                  </a:lnTo>
                  <a:lnTo>
                    <a:pt x="3823843" y="576833"/>
                  </a:lnTo>
                  <a:lnTo>
                    <a:pt x="3866133" y="551052"/>
                  </a:lnTo>
                  <a:lnTo>
                    <a:pt x="3905504" y="524509"/>
                  </a:lnTo>
                  <a:lnTo>
                    <a:pt x="3943350" y="496569"/>
                  </a:lnTo>
                  <a:lnTo>
                    <a:pt x="3980306" y="466725"/>
                  </a:lnTo>
                  <a:lnTo>
                    <a:pt x="3998976" y="451230"/>
                  </a:lnTo>
                  <a:lnTo>
                    <a:pt x="4017137" y="434593"/>
                  </a:lnTo>
                  <a:lnTo>
                    <a:pt x="4035298" y="417575"/>
                  </a:lnTo>
                  <a:lnTo>
                    <a:pt x="4053967" y="399668"/>
                  </a:lnTo>
                  <a:lnTo>
                    <a:pt x="4073144" y="381000"/>
                  </a:lnTo>
                </a:path>
                <a:path w="4073525" h="1083310">
                  <a:moveTo>
                    <a:pt x="3549396" y="1036192"/>
                  </a:moveTo>
                  <a:lnTo>
                    <a:pt x="3612515" y="1023619"/>
                  </a:lnTo>
                  <a:lnTo>
                    <a:pt x="3671316" y="1010284"/>
                  </a:lnTo>
                  <a:lnTo>
                    <a:pt x="3726433" y="995806"/>
                  </a:lnTo>
                  <a:lnTo>
                    <a:pt x="3779647" y="979931"/>
                  </a:lnTo>
                  <a:lnTo>
                    <a:pt x="3831717" y="962151"/>
                  </a:lnTo>
                  <a:lnTo>
                    <a:pt x="3884041" y="941958"/>
                  </a:lnTo>
                  <a:lnTo>
                    <a:pt x="3937762" y="919098"/>
                  </a:lnTo>
                  <a:lnTo>
                    <a:pt x="3965702" y="906398"/>
                  </a:lnTo>
                  <a:lnTo>
                    <a:pt x="3994277" y="893063"/>
                  </a:lnTo>
                </a:path>
              </a:pathLst>
            </a:custGeom>
            <a:ln w="25908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21852" y="3291839"/>
              <a:ext cx="129412" cy="9893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723638" y="3304794"/>
              <a:ext cx="3369945" cy="388620"/>
            </a:xfrm>
            <a:custGeom>
              <a:avLst/>
              <a:gdLst/>
              <a:ahLst/>
              <a:cxnLst/>
              <a:rect l="l" t="t" r="r" b="b"/>
              <a:pathLst>
                <a:path w="3369945" h="388620">
                  <a:moveTo>
                    <a:pt x="0" y="388619"/>
                  </a:moveTo>
                  <a:lnTo>
                    <a:pt x="987551" y="388619"/>
                  </a:lnTo>
                </a:path>
                <a:path w="3369945" h="388620">
                  <a:moveTo>
                    <a:pt x="976884" y="388619"/>
                  </a:moveTo>
                  <a:lnTo>
                    <a:pt x="976884" y="10667"/>
                  </a:lnTo>
                </a:path>
                <a:path w="3369945" h="388620">
                  <a:moveTo>
                    <a:pt x="1199388" y="379475"/>
                  </a:moveTo>
                  <a:lnTo>
                    <a:pt x="2188464" y="379475"/>
                  </a:lnTo>
                </a:path>
                <a:path w="3369945" h="388620">
                  <a:moveTo>
                    <a:pt x="2176271" y="379475"/>
                  </a:moveTo>
                  <a:lnTo>
                    <a:pt x="2176271" y="0"/>
                  </a:lnTo>
                </a:path>
                <a:path w="3369945" h="388620">
                  <a:moveTo>
                    <a:pt x="2382012" y="379475"/>
                  </a:moveTo>
                  <a:lnTo>
                    <a:pt x="3369564" y="379475"/>
                  </a:lnTo>
                </a:path>
                <a:path w="3369945" h="388620">
                  <a:moveTo>
                    <a:pt x="3366516" y="379475"/>
                  </a:moveTo>
                  <a:lnTo>
                    <a:pt x="3366516" y="0"/>
                  </a:lnTo>
                </a:path>
              </a:pathLst>
            </a:custGeom>
            <a:ln w="25908">
              <a:solidFill>
                <a:srgbClr val="2583C5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3" name="object 5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58842" y="1284668"/>
            <a:ext cx="77724" cy="85343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44513" y="1287715"/>
            <a:ext cx="77724" cy="85343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31709" y="1290763"/>
            <a:ext cx="77724" cy="86867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03666" y="1290763"/>
            <a:ext cx="77724" cy="86867"/>
          </a:xfrm>
          <a:prstGeom prst="rect">
            <a:avLst/>
          </a:prstGeom>
        </p:spPr>
      </p:pic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809358" y="454244"/>
            <a:ext cx="759355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COORDINACIÓN</a:t>
            </a:r>
            <a:r>
              <a:rPr sz="24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4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195" dirty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sz="24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4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4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TIEMPO </a:t>
            </a:r>
            <a:r>
              <a:rPr sz="2400" b="1" i="0" spc="-45" dirty="0">
                <a:solidFill>
                  <a:srgbClr val="0070C0"/>
                </a:solidFill>
                <a:latin typeface="Arial Unicode MS"/>
                <a:cs typeface="Arial Unicode MS"/>
              </a:rPr>
              <a:t>INVERSO</a:t>
            </a:r>
            <a:endParaRPr sz="24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33111" y="1590148"/>
            <a:ext cx="224154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ES" sz="1450" i="1" spc="-25" dirty="0" smtClean="0">
                <a:latin typeface="Trebuchet MS"/>
                <a:cs typeface="Trebuchet MS"/>
              </a:rPr>
              <a:t>I</a:t>
            </a:r>
            <a:endParaRPr sz="1450" dirty="0">
              <a:latin typeface="Trebuchet MS"/>
              <a:cs typeface="Trebuchet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328380" y="2617024"/>
            <a:ext cx="681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Unicode MS"/>
                <a:cs typeface="Arial Unicode MS"/>
              </a:rPr>
              <a:t>Distancia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515967" y="2836526"/>
            <a:ext cx="90170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i="1" spc="-105" dirty="0">
                <a:latin typeface="Trebuchet MS"/>
                <a:cs typeface="Trebuchet MS"/>
              </a:rPr>
              <a:t>t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902641" y="3425037"/>
            <a:ext cx="3365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45" dirty="0">
                <a:latin typeface="Arial Unicode MS"/>
                <a:cs typeface="Arial Unicode MS"/>
              </a:rPr>
              <a:t>-</a:t>
            </a:r>
            <a:r>
              <a:rPr sz="1800" spc="-30" dirty="0">
                <a:latin typeface="Arial Unicode MS"/>
                <a:cs typeface="Arial Unicode MS"/>
              </a:rPr>
              <a:t>-</a:t>
            </a:r>
            <a:r>
              <a:rPr sz="1850" i="1" spc="-50" dirty="0">
                <a:latin typeface="Trebuchet MS"/>
                <a:cs typeface="Trebuchet MS"/>
              </a:rPr>
              <a:t>T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073717" y="3431133"/>
            <a:ext cx="3365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45" dirty="0">
                <a:latin typeface="Arial Unicode MS"/>
                <a:cs typeface="Arial Unicode MS"/>
              </a:rPr>
              <a:t>-</a:t>
            </a:r>
            <a:r>
              <a:rPr sz="1800" spc="-30" dirty="0">
                <a:latin typeface="Arial Unicode MS"/>
                <a:cs typeface="Arial Unicode MS"/>
              </a:rPr>
              <a:t>-</a:t>
            </a:r>
            <a:r>
              <a:rPr sz="1850" i="1" spc="-50" dirty="0">
                <a:latin typeface="Trebuchet MS"/>
                <a:cs typeface="Trebuchet MS"/>
              </a:rPr>
              <a:t>T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269438" y="3071533"/>
            <a:ext cx="715645" cy="10140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45" dirty="0">
                <a:latin typeface="Arial Unicode MS"/>
                <a:cs typeface="Arial Unicode MS"/>
              </a:rPr>
              <a:t>-</a:t>
            </a:r>
            <a:r>
              <a:rPr sz="1800" spc="-30" dirty="0">
                <a:latin typeface="Arial Unicode MS"/>
                <a:cs typeface="Arial Unicode MS"/>
              </a:rPr>
              <a:t>-</a:t>
            </a:r>
            <a:r>
              <a:rPr sz="1850" i="1" spc="-50" dirty="0">
                <a:latin typeface="Trebuchet MS"/>
                <a:cs typeface="Trebuchet MS"/>
              </a:rPr>
              <a:t>T</a:t>
            </a:r>
            <a:endParaRPr sz="185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3100"/>
              </a:spcBef>
            </a:pPr>
            <a:r>
              <a:rPr sz="1200" spc="-10" dirty="0">
                <a:latin typeface="Arial Unicode MS"/>
                <a:cs typeface="Arial Unicode MS"/>
              </a:rPr>
              <a:t>Distancia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482210" y="3933697"/>
            <a:ext cx="901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14" dirty="0">
                <a:latin typeface="Arial Unicode MS"/>
                <a:cs typeface="Arial Unicode MS"/>
              </a:rPr>
              <a:t>t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70966" y="5274101"/>
            <a:ext cx="224154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ES" sz="1450" i="1" spc="-25" dirty="0" smtClean="0">
                <a:latin typeface="Trebuchet MS"/>
                <a:cs typeface="Trebuchet MS"/>
              </a:rPr>
              <a:t>I</a:t>
            </a:r>
            <a:endParaRPr sz="1450" dirty="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268982" y="5665114"/>
            <a:ext cx="888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Unicode MS"/>
                <a:cs typeface="Arial Unicode MS"/>
              </a:rPr>
              <a:t>Línea</a:t>
            </a:r>
            <a:r>
              <a:rPr sz="1200" spc="-25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Radial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637789" y="6533083"/>
            <a:ext cx="4006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100" spc="-10" dirty="0" smtClean="0">
                <a:latin typeface="Arial Unicode MS"/>
                <a:cs typeface="Arial Unicode MS"/>
              </a:rPr>
              <a:t>Falla</a:t>
            </a:r>
            <a:endParaRPr sz="1100" dirty="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873500" y="6494322"/>
            <a:ext cx="39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latin typeface="Arial Unicode MS"/>
                <a:cs typeface="Arial Unicode MS"/>
              </a:rPr>
              <a:t>Carga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208009" y="6511035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0C0C0C"/>
                </a:solidFill>
                <a:latin typeface="Arial Unicode MS"/>
                <a:cs typeface="Arial Unicode MS"/>
              </a:rPr>
              <a:t>59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1" name="object 21"/>
          <p:cNvSpPr txBox="1"/>
          <p:nvPr/>
        </p:nvSpPr>
        <p:spPr>
          <a:xfrm>
            <a:off x="2249469" y="3720463"/>
            <a:ext cx="1276222" cy="1068241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endParaRPr sz="12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en-US" sz="1200" spc="-10" dirty="0" err="1" smtClean="0">
                <a:latin typeface="Arial Unicode MS"/>
                <a:cs typeface="Arial Unicode MS"/>
              </a:rPr>
              <a:t>Tiempo</a:t>
            </a:r>
            <a:r>
              <a:rPr lang="en-US" sz="1200" spc="-10" dirty="0" smtClean="0">
                <a:latin typeface="Arial Unicode MS"/>
                <a:cs typeface="Arial Unicode MS"/>
              </a:rPr>
              <a:t> de </a:t>
            </a:r>
            <a:r>
              <a:rPr sz="1200" spc="-10" dirty="0" err="1" smtClean="0">
                <a:latin typeface="Arial Unicode MS"/>
                <a:cs typeface="Arial Unicode MS"/>
              </a:rPr>
              <a:t>Operación</a:t>
            </a:r>
            <a:r>
              <a:rPr lang="es-ES" sz="1200" spc="-10" dirty="0" smtClean="0">
                <a:latin typeface="Arial Unicode MS"/>
                <a:cs typeface="Arial Unicode MS"/>
              </a:rPr>
              <a:t> del </a:t>
            </a:r>
            <a:r>
              <a:rPr lang="en-US" sz="1200" spc="-20" dirty="0" err="1" smtClean="0">
                <a:latin typeface="Arial Unicode MS"/>
                <a:cs typeface="Arial Unicode MS"/>
              </a:rPr>
              <a:t>Relé</a:t>
            </a:r>
            <a:endParaRPr sz="12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endParaRPr sz="12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6658362" y="805953"/>
            <a:ext cx="121285" cy="0"/>
          </a:xfrm>
          <a:custGeom>
            <a:avLst/>
            <a:gdLst/>
            <a:ahLst/>
            <a:cxnLst/>
            <a:rect l="l" t="t" r="r" b="b"/>
            <a:pathLst>
              <a:path w="121284">
                <a:moveTo>
                  <a:pt x="0" y="0"/>
                </a:moveTo>
                <a:lnTo>
                  <a:pt x="121287" y="0"/>
                </a:lnTo>
              </a:path>
            </a:pathLst>
          </a:custGeom>
          <a:ln w="4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576063" y="365436"/>
            <a:ext cx="7117284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0" spc="-105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2100" b="1" i="0" spc="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i="0" spc="-12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100" b="1" i="0" spc="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i="0" spc="-135" dirty="0">
                <a:solidFill>
                  <a:srgbClr val="0070C0"/>
                </a:solidFill>
                <a:latin typeface="Arial Unicode MS"/>
                <a:cs typeface="Arial Unicode MS"/>
              </a:rPr>
              <a:t>SOBRECORRIENTE</a:t>
            </a:r>
            <a:r>
              <a:rPr sz="2100" b="1" i="0" spc="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1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DIRECCIONAL</a:t>
            </a:r>
            <a:endParaRPr sz="21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pic>
        <p:nvPicPr>
          <p:cNvPr id="39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9535" y="1030648"/>
            <a:ext cx="5192267" cy="1403858"/>
          </a:xfrm>
          <a:prstGeom prst="rect">
            <a:avLst/>
          </a:prstGeom>
        </p:spPr>
      </p:pic>
      <p:sp>
        <p:nvSpPr>
          <p:cNvPr id="40" name="object 5"/>
          <p:cNvSpPr txBox="1"/>
          <p:nvPr/>
        </p:nvSpPr>
        <p:spPr>
          <a:xfrm>
            <a:off x="4886909" y="1665903"/>
            <a:ext cx="2330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Arial"/>
                <a:cs typeface="Arial"/>
              </a:rPr>
              <a:t>F2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6"/>
          <p:cNvSpPr txBox="1"/>
          <p:nvPr/>
        </p:nvSpPr>
        <p:spPr>
          <a:xfrm>
            <a:off x="6086552" y="2131993"/>
            <a:ext cx="4806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Relay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7"/>
          <p:cNvSpPr txBox="1"/>
          <p:nvPr/>
        </p:nvSpPr>
        <p:spPr>
          <a:xfrm>
            <a:off x="7369759" y="1648250"/>
            <a:ext cx="13462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Arial"/>
                <a:cs typeface="Arial"/>
              </a:rPr>
              <a:t>F 1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3" name="object 8"/>
          <p:cNvGrpSpPr/>
          <p:nvPr/>
        </p:nvGrpSpPr>
        <p:grpSpPr>
          <a:xfrm>
            <a:off x="7054038" y="3161454"/>
            <a:ext cx="1399540" cy="643890"/>
            <a:chOff x="7219950" y="3316223"/>
            <a:chExt cx="1399540" cy="643890"/>
          </a:xfrm>
        </p:grpSpPr>
        <p:sp>
          <p:nvSpPr>
            <p:cNvPr id="44" name="object 9"/>
            <p:cNvSpPr/>
            <p:nvPr/>
          </p:nvSpPr>
          <p:spPr>
            <a:xfrm>
              <a:off x="7232141" y="3316223"/>
              <a:ext cx="1386840" cy="78105"/>
            </a:xfrm>
            <a:custGeom>
              <a:avLst/>
              <a:gdLst/>
              <a:ahLst/>
              <a:cxnLst/>
              <a:rect l="l" t="t" r="r" b="b"/>
              <a:pathLst>
                <a:path w="1386840" h="78104">
                  <a:moveTo>
                    <a:pt x="1309115" y="38862"/>
                  </a:moveTo>
                  <a:lnTo>
                    <a:pt x="1257300" y="77724"/>
                  </a:lnTo>
                  <a:lnTo>
                    <a:pt x="1343660" y="51815"/>
                  </a:lnTo>
                  <a:lnTo>
                    <a:pt x="1309115" y="51815"/>
                  </a:lnTo>
                  <a:lnTo>
                    <a:pt x="1309115" y="38862"/>
                  </a:lnTo>
                  <a:close/>
                </a:path>
                <a:path w="1386840" h="78104">
                  <a:moveTo>
                    <a:pt x="1291844" y="25908"/>
                  </a:moveTo>
                  <a:lnTo>
                    <a:pt x="0" y="25908"/>
                  </a:lnTo>
                  <a:lnTo>
                    <a:pt x="0" y="51815"/>
                  </a:lnTo>
                  <a:lnTo>
                    <a:pt x="1291844" y="51815"/>
                  </a:lnTo>
                  <a:lnTo>
                    <a:pt x="1309115" y="38862"/>
                  </a:lnTo>
                  <a:lnTo>
                    <a:pt x="1291844" y="25908"/>
                  </a:lnTo>
                  <a:close/>
                </a:path>
                <a:path w="1386840" h="78104">
                  <a:moveTo>
                    <a:pt x="1343660" y="25908"/>
                  </a:moveTo>
                  <a:lnTo>
                    <a:pt x="1309115" y="25908"/>
                  </a:lnTo>
                  <a:lnTo>
                    <a:pt x="1309115" y="51815"/>
                  </a:lnTo>
                  <a:lnTo>
                    <a:pt x="1343660" y="51815"/>
                  </a:lnTo>
                  <a:lnTo>
                    <a:pt x="1386839" y="38862"/>
                  </a:lnTo>
                  <a:lnTo>
                    <a:pt x="1343660" y="25908"/>
                  </a:lnTo>
                  <a:close/>
                </a:path>
                <a:path w="1386840" h="78104">
                  <a:moveTo>
                    <a:pt x="1257300" y="0"/>
                  </a:moveTo>
                  <a:lnTo>
                    <a:pt x="1309115" y="38862"/>
                  </a:lnTo>
                  <a:lnTo>
                    <a:pt x="1309115" y="25908"/>
                  </a:lnTo>
                  <a:lnTo>
                    <a:pt x="1343660" y="25908"/>
                  </a:lnTo>
                  <a:lnTo>
                    <a:pt x="1257300" y="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10"/>
            <p:cNvSpPr/>
            <p:nvPr/>
          </p:nvSpPr>
          <p:spPr>
            <a:xfrm>
              <a:off x="7219950" y="3350767"/>
              <a:ext cx="228600" cy="609600"/>
            </a:xfrm>
            <a:custGeom>
              <a:avLst/>
              <a:gdLst/>
              <a:ahLst/>
              <a:cxnLst/>
              <a:rect l="l" t="t" r="r" b="b"/>
              <a:pathLst>
                <a:path w="228600" h="609600">
                  <a:moveTo>
                    <a:pt x="148335" y="500507"/>
                  </a:moveTo>
                  <a:lnTo>
                    <a:pt x="228600" y="609346"/>
                  </a:lnTo>
                  <a:lnTo>
                    <a:pt x="225038" y="540512"/>
                  </a:lnTo>
                  <a:lnTo>
                    <a:pt x="190246" y="540512"/>
                  </a:lnTo>
                  <a:lnTo>
                    <a:pt x="184459" y="524335"/>
                  </a:lnTo>
                  <a:lnTo>
                    <a:pt x="148335" y="500507"/>
                  </a:lnTo>
                  <a:close/>
                </a:path>
                <a:path w="228600" h="609600">
                  <a:moveTo>
                    <a:pt x="184459" y="524335"/>
                  </a:moveTo>
                  <a:lnTo>
                    <a:pt x="190246" y="540512"/>
                  </a:lnTo>
                  <a:lnTo>
                    <a:pt x="202261" y="536194"/>
                  </a:lnTo>
                  <a:lnTo>
                    <a:pt x="184459" y="524335"/>
                  </a:lnTo>
                  <a:close/>
                </a:path>
                <a:path w="228600" h="609600">
                  <a:moveTo>
                    <a:pt x="221615" y="474345"/>
                  </a:moveTo>
                  <a:lnTo>
                    <a:pt x="208836" y="515556"/>
                  </a:lnTo>
                  <a:lnTo>
                    <a:pt x="214629" y="531749"/>
                  </a:lnTo>
                  <a:lnTo>
                    <a:pt x="202460" y="536122"/>
                  </a:lnTo>
                  <a:lnTo>
                    <a:pt x="202261" y="536194"/>
                  </a:lnTo>
                  <a:lnTo>
                    <a:pt x="190246" y="540512"/>
                  </a:lnTo>
                  <a:lnTo>
                    <a:pt x="225038" y="540512"/>
                  </a:lnTo>
                  <a:lnTo>
                    <a:pt x="224815" y="536194"/>
                  </a:lnTo>
                  <a:lnTo>
                    <a:pt x="202438" y="536194"/>
                  </a:lnTo>
                  <a:lnTo>
                    <a:pt x="224812" y="536152"/>
                  </a:lnTo>
                  <a:lnTo>
                    <a:pt x="221615" y="474345"/>
                  </a:lnTo>
                  <a:close/>
                </a:path>
                <a:path w="228600" h="609600">
                  <a:moveTo>
                    <a:pt x="24383" y="0"/>
                  </a:moveTo>
                  <a:lnTo>
                    <a:pt x="0" y="8636"/>
                  </a:lnTo>
                  <a:lnTo>
                    <a:pt x="184459" y="524335"/>
                  </a:lnTo>
                  <a:lnTo>
                    <a:pt x="202375" y="536152"/>
                  </a:lnTo>
                  <a:lnTo>
                    <a:pt x="208836" y="515556"/>
                  </a:lnTo>
                  <a:lnTo>
                    <a:pt x="24383" y="0"/>
                  </a:lnTo>
                  <a:close/>
                </a:path>
                <a:path w="228600" h="609600">
                  <a:moveTo>
                    <a:pt x="208836" y="515556"/>
                  </a:moveTo>
                  <a:lnTo>
                    <a:pt x="202460" y="536122"/>
                  </a:lnTo>
                  <a:lnTo>
                    <a:pt x="214629" y="531749"/>
                  </a:lnTo>
                  <a:lnTo>
                    <a:pt x="208836" y="515556"/>
                  </a:lnTo>
                  <a:close/>
                </a:path>
              </a:pathLst>
            </a:custGeom>
            <a:solidFill>
              <a:srgbClr val="6B9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11"/>
          <p:cNvGrpSpPr/>
          <p:nvPr/>
        </p:nvGrpSpPr>
        <p:grpSpPr>
          <a:xfrm>
            <a:off x="4297122" y="3128689"/>
            <a:ext cx="1518285" cy="627380"/>
            <a:chOff x="4463034" y="3283458"/>
            <a:chExt cx="1518285" cy="627380"/>
          </a:xfrm>
        </p:grpSpPr>
        <p:sp>
          <p:nvSpPr>
            <p:cNvPr id="47" name="object 12"/>
            <p:cNvSpPr/>
            <p:nvPr/>
          </p:nvSpPr>
          <p:spPr>
            <a:xfrm>
              <a:off x="4667250" y="3832860"/>
              <a:ext cx="1313815" cy="78105"/>
            </a:xfrm>
            <a:custGeom>
              <a:avLst/>
              <a:gdLst/>
              <a:ahLst/>
              <a:cxnLst/>
              <a:rect l="l" t="t" r="r" b="b"/>
              <a:pathLst>
                <a:path w="1313814" h="78104">
                  <a:moveTo>
                    <a:pt x="1235964" y="38862"/>
                  </a:moveTo>
                  <a:lnTo>
                    <a:pt x="1184148" y="77723"/>
                  </a:lnTo>
                  <a:lnTo>
                    <a:pt x="1270508" y="51815"/>
                  </a:lnTo>
                  <a:lnTo>
                    <a:pt x="1235964" y="51815"/>
                  </a:lnTo>
                  <a:lnTo>
                    <a:pt x="1235964" y="38862"/>
                  </a:lnTo>
                  <a:close/>
                </a:path>
                <a:path w="1313814" h="78104">
                  <a:moveTo>
                    <a:pt x="1218691" y="25907"/>
                  </a:moveTo>
                  <a:lnTo>
                    <a:pt x="0" y="25907"/>
                  </a:lnTo>
                  <a:lnTo>
                    <a:pt x="0" y="51815"/>
                  </a:lnTo>
                  <a:lnTo>
                    <a:pt x="1218692" y="51815"/>
                  </a:lnTo>
                  <a:lnTo>
                    <a:pt x="1235964" y="38862"/>
                  </a:lnTo>
                  <a:lnTo>
                    <a:pt x="1218691" y="25907"/>
                  </a:lnTo>
                  <a:close/>
                </a:path>
                <a:path w="1313814" h="78104">
                  <a:moveTo>
                    <a:pt x="1270507" y="25907"/>
                  </a:moveTo>
                  <a:lnTo>
                    <a:pt x="1235964" y="25907"/>
                  </a:lnTo>
                  <a:lnTo>
                    <a:pt x="1235964" y="51815"/>
                  </a:lnTo>
                  <a:lnTo>
                    <a:pt x="1270508" y="51815"/>
                  </a:lnTo>
                  <a:lnTo>
                    <a:pt x="1313688" y="38862"/>
                  </a:lnTo>
                  <a:lnTo>
                    <a:pt x="1270507" y="25907"/>
                  </a:lnTo>
                  <a:close/>
                </a:path>
                <a:path w="1313814" h="78104">
                  <a:moveTo>
                    <a:pt x="1184148" y="0"/>
                  </a:moveTo>
                  <a:lnTo>
                    <a:pt x="1235964" y="38862"/>
                  </a:lnTo>
                  <a:lnTo>
                    <a:pt x="1235964" y="25907"/>
                  </a:lnTo>
                  <a:lnTo>
                    <a:pt x="1270507" y="25907"/>
                  </a:lnTo>
                  <a:lnTo>
                    <a:pt x="1184148" y="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3"/>
            <p:cNvSpPr/>
            <p:nvPr/>
          </p:nvSpPr>
          <p:spPr>
            <a:xfrm>
              <a:off x="4463034" y="3283458"/>
              <a:ext cx="216535" cy="592455"/>
            </a:xfrm>
            <a:custGeom>
              <a:avLst/>
              <a:gdLst/>
              <a:ahLst/>
              <a:cxnLst/>
              <a:rect l="l" t="t" r="r" b="b"/>
              <a:pathLst>
                <a:path w="216535" h="592454">
                  <a:moveTo>
                    <a:pt x="25567" y="73433"/>
                  </a:moveTo>
                  <a:lnTo>
                    <a:pt x="18890" y="94081"/>
                  </a:lnTo>
                  <a:lnTo>
                    <a:pt x="192024" y="592454"/>
                  </a:lnTo>
                  <a:lnTo>
                    <a:pt x="216407" y="584072"/>
                  </a:lnTo>
                  <a:lnTo>
                    <a:pt x="43338" y="85406"/>
                  </a:lnTo>
                  <a:lnTo>
                    <a:pt x="25567" y="73433"/>
                  </a:lnTo>
                  <a:close/>
                </a:path>
                <a:path w="216535" h="592454">
                  <a:moveTo>
                    <a:pt x="0" y="0"/>
                  </a:moveTo>
                  <a:lnTo>
                    <a:pt x="5714" y="135127"/>
                  </a:lnTo>
                  <a:lnTo>
                    <a:pt x="18890" y="94081"/>
                  </a:lnTo>
                  <a:lnTo>
                    <a:pt x="13207" y="77724"/>
                  </a:lnTo>
                  <a:lnTo>
                    <a:pt x="25512" y="73452"/>
                  </a:lnTo>
                  <a:lnTo>
                    <a:pt x="25646" y="73405"/>
                  </a:lnTo>
                  <a:lnTo>
                    <a:pt x="37718" y="69214"/>
                  </a:lnTo>
                  <a:lnTo>
                    <a:pt x="50046" y="69214"/>
                  </a:lnTo>
                  <a:lnTo>
                    <a:pt x="0" y="0"/>
                  </a:lnTo>
                  <a:close/>
                </a:path>
                <a:path w="216535" h="592454">
                  <a:moveTo>
                    <a:pt x="50046" y="69214"/>
                  </a:moveTo>
                  <a:lnTo>
                    <a:pt x="37718" y="69214"/>
                  </a:lnTo>
                  <a:lnTo>
                    <a:pt x="43338" y="85406"/>
                  </a:lnTo>
                  <a:lnTo>
                    <a:pt x="79248" y="109600"/>
                  </a:lnTo>
                  <a:lnTo>
                    <a:pt x="50046" y="69214"/>
                  </a:lnTo>
                  <a:close/>
                </a:path>
                <a:path w="216535" h="592454">
                  <a:moveTo>
                    <a:pt x="25512" y="73452"/>
                  </a:moveTo>
                  <a:lnTo>
                    <a:pt x="13207" y="77724"/>
                  </a:lnTo>
                  <a:lnTo>
                    <a:pt x="18890" y="94081"/>
                  </a:lnTo>
                  <a:lnTo>
                    <a:pt x="25512" y="73452"/>
                  </a:lnTo>
                  <a:close/>
                </a:path>
                <a:path w="216535" h="592454">
                  <a:moveTo>
                    <a:pt x="37718" y="69214"/>
                  </a:moveTo>
                  <a:lnTo>
                    <a:pt x="25646" y="73405"/>
                  </a:lnTo>
                  <a:lnTo>
                    <a:pt x="43338" y="85406"/>
                  </a:lnTo>
                  <a:lnTo>
                    <a:pt x="37718" y="69214"/>
                  </a:lnTo>
                  <a:close/>
                </a:path>
                <a:path w="216535" h="592454">
                  <a:moveTo>
                    <a:pt x="25646" y="73405"/>
                  </a:moveTo>
                  <a:close/>
                </a:path>
              </a:pathLst>
            </a:custGeom>
            <a:solidFill>
              <a:srgbClr val="6B9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14"/>
          <p:cNvSpPr txBox="1"/>
          <p:nvPr/>
        </p:nvSpPr>
        <p:spPr>
          <a:xfrm>
            <a:off x="4311727" y="2711113"/>
            <a:ext cx="15043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Reverse</a:t>
            </a: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Fault</a:t>
            </a:r>
            <a:r>
              <a:rPr sz="1400" spc="-6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(F2)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15"/>
          <p:cNvSpPr/>
          <p:nvPr/>
        </p:nvSpPr>
        <p:spPr>
          <a:xfrm>
            <a:off x="5931728" y="3626508"/>
            <a:ext cx="123189" cy="0"/>
          </a:xfrm>
          <a:custGeom>
            <a:avLst/>
            <a:gdLst/>
            <a:ahLst/>
            <a:cxnLst/>
            <a:rect l="l" t="t" r="r" b="b"/>
            <a:pathLst>
              <a:path w="123189">
                <a:moveTo>
                  <a:pt x="0" y="0"/>
                </a:moveTo>
                <a:lnTo>
                  <a:pt x="122641" y="0"/>
                </a:lnTo>
              </a:path>
            </a:pathLst>
          </a:custGeom>
          <a:ln w="41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6"/>
          <p:cNvSpPr txBox="1"/>
          <p:nvPr/>
        </p:nvSpPr>
        <p:spPr>
          <a:xfrm>
            <a:off x="5857709" y="3553585"/>
            <a:ext cx="17335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i="1" spc="60" dirty="0">
                <a:latin typeface="Times New Roman"/>
                <a:cs typeface="Times New Roman"/>
              </a:rPr>
              <a:t>V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2" name="object 17"/>
          <p:cNvSpPr/>
          <p:nvPr/>
        </p:nvSpPr>
        <p:spPr>
          <a:xfrm>
            <a:off x="4155954" y="2992893"/>
            <a:ext cx="121285" cy="0"/>
          </a:xfrm>
          <a:custGeom>
            <a:avLst/>
            <a:gdLst/>
            <a:ahLst/>
            <a:cxnLst/>
            <a:rect l="l" t="t" r="r" b="b"/>
            <a:pathLst>
              <a:path w="121285">
                <a:moveTo>
                  <a:pt x="0" y="0"/>
                </a:moveTo>
                <a:lnTo>
                  <a:pt x="121287" y="0"/>
                </a:lnTo>
              </a:path>
            </a:pathLst>
          </a:custGeom>
          <a:ln w="4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8"/>
          <p:cNvSpPr txBox="1"/>
          <p:nvPr/>
        </p:nvSpPr>
        <p:spPr>
          <a:xfrm>
            <a:off x="4135544" y="2919072"/>
            <a:ext cx="107950" cy="306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30" dirty="0">
                <a:latin typeface="Times New Roman"/>
                <a:cs typeface="Times New Roman"/>
              </a:rPr>
              <a:t>I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54" name="object 19"/>
          <p:cNvSpPr/>
          <p:nvPr/>
        </p:nvSpPr>
        <p:spPr>
          <a:xfrm>
            <a:off x="8549960" y="3135605"/>
            <a:ext cx="123189" cy="0"/>
          </a:xfrm>
          <a:custGeom>
            <a:avLst/>
            <a:gdLst/>
            <a:ahLst/>
            <a:cxnLst/>
            <a:rect l="l" t="t" r="r" b="b"/>
            <a:pathLst>
              <a:path w="123190">
                <a:moveTo>
                  <a:pt x="0" y="0"/>
                </a:moveTo>
                <a:lnTo>
                  <a:pt x="122641" y="0"/>
                </a:lnTo>
              </a:path>
            </a:pathLst>
          </a:custGeom>
          <a:ln w="41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0"/>
          <p:cNvSpPr txBox="1"/>
          <p:nvPr/>
        </p:nvSpPr>
        <p:spPr>
          <a:xfrm>
            <a:off x="7129603" y="2603748"/>
            <a:ext cx="1519555" cy="760095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Forward</a:t>
            </a:r>
            <a:r>
              <a:rPr sz="1400" spc="-7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Fault</a:t>
            </a: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(F1)</a:t>
            </a:r>
            <a:endParaRPr sz="1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090"/>
              </a:spcBef>
            </a:pPr>
            <a:r>
              <a:rPr sz="1800" i="1" spc="60" dirty="0">
                <a:latin typeface="Times New Roman"/>
                <a:cs typeface="Times New Roman"/>
              </a:rPr>
              <a:t>V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6" name="object 21"/>
          <p:cNvSpPr/>
          <p:nvPr/>
        </p:nvSpPr>
        <p:spPr>
          <a:xfrm>
            <a:off x="7358127" y="3728801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337" y="0"/>
                </a:lnTo>
              </a:path>
            </a:pathLst>
          </a:custGeom>
          <a:ln w="41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22"/>
          <p:cNvSpPr txBox="1"/>
          <p:nvPr/>
        </p:nvSpPr>
        <p:spPr>
          <a:xfrm>
            <a:off x="7337650" y="3655411"/>
            <a:ext cx="108585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00" i="1" spc="50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8" name="object 23"/>
          <p:cNvSpPr/>
          <p:nvPr/>
        </p:nvSpPr>
        <p:spPr>
          <a:xfrm>
            <a:off x="6658362" y="805953"/>
            <a:ext cx="121285" cy="0"/>
          </a:xfrm>
          <a:custGeom>
            <a:avLst/>
            <a:gdLst/>
            <a:ahLst/>
            <a:cxnLst/>
            <a:rect l="l" t="t" r="r" b="b"/>
            <a:pathLst>
              <a:path w="121284">
                <a:moveTo>
                  <a:pt x="0" y="0"/>
                </a:moveTo>
                <a:lnTo>
                  <a:pt x="121287" y="0"/>
                </a:lnTo>
              </a:path>
            </a:pathLst>
          </a:custGeom>
          <a:ln w="4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4"/>
          <p:cNvSpPr txBox="1"/>
          <p:nvPr/>
        </p:nvSpPr>
        <p:spPr>
          <a:xfrm>
            <a:off x="6637951" y="732132"/>
            <a:ext cx="107950" cy="306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30" dirty="0">
                <a:latin typeface="Times New Roman"/>
                <a:cs typeface="Times New Roman"/>
              </a:rPr>
              <a:t>I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60" name="object 25"/>
          <p:cNvSpPr/>
          <p:nvPr/>
        </p:nvSpPr>
        <p:spPr>
          <a:xfrm>
            <a:off x="5841813" y="855876"/>
            <a:ext cx="123189" cy="0"/>
          </a:xfrm>
          <a:custGeom>
            <a:avLst/>
            <a:gdLst/>
            <a:ahLst/>
            <a:cxnLst/>
            <a:rect l="l" t="t" r="r" b="b"/>
            <a:pathLst>
              <a:path w="123189">
                <a:moveTo>
                  <a:pt x="0" y="0"/>
                </a:moveTo>
                <a:lnTo>
                  <a:pt x="122641" y="0"/>
                </a:lnTo>
              </a:path>
            </a:pathLst>
          </a:custGeom>
          <a:ln w="41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26"/>
          <p:cNvSpPr txBox="1"/>
          <p:nvPr/>
        </p:nvSpPr>
        <p:spPr>
          <a:xfrm>
            <a:off x="5767794" y="782953"/>
            <a:ext cx="17335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i="1" spc="60" dirty="0">
                <a:latin typeface="Times New Roman"/>
                <a:cs typeface="Times New Roman"/>
              </a:rPr>
              <a:t>V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3" name="object 28"/>
          <p:cNvSpPr/>
          <p:nvPr/>
        </p:nvSpPr>
        <p:spPr>
          <a:xfrm>
            <a:off x="2948813" y="3280717"/>
            <a:ext cx="183515" cy="0"/>
          </a:xfrm>
          <a:custGeom>
            <a:avLst/>
            <a:gdLst/>
            <a:ahLst/>
            <a:cxnLst/>
            <a:rect l="l" t="t" r="r" b="b"/>
            <a:pathLst>
              <a:path w="183514">
                <a:moveTo>
                  <a:pt x="0" y="0"/>
                </a:moveTo>
                <a:lnTo>
                  <a:pt x="182994" y="0"/>
                </a:lnTo>
              </a:path>
            </a:pathLst>
          </a:custGeom>
          <a:ln w="47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29"/>
          <p:cNvSpPr/>
          <p:nvPr/>
        </p:nvSpPr>
        <p:spPr>
          <a:xfrm>
            <a:off x="2231191" y="364054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8959" y="0"/>
                </a:lnTo>
              </a:path>
            </a:pathLst>
          </a:custGeom>
          <a:ln w="47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30"/>
          <p:cNvSpPr/>
          <p:nvPr/>
        </p:nvSpPr>
        <p:spPr>
          <a:xfrm>
            <a:off x="3499618" y="364054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0" y="0"/>
                </a:moveTo>
                <a:lnTo>
                  <a:pt x="169173" y="0"/>
                </a:lnTo>
              </a:path>
            </a:pathLst>
          </a:custGeom>
          <a:ln w="47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31"/>
          <p:cNvSpPr/>
          <p:nvPr/>
        </p:nvSpPr>
        <p:spPr>
          <a:xfrm>
            <a:off x="2155872" y="3227452"/>
            <a:ext cx="1736089" cy="685165"/>
          </a:xfrm>
          <a:custGeom>
            <a:avLst/>
            <a:gdLst/>
            <a:ahLst/>
            <a:cxnLst/>
            <a:rect l="l" t="t" r="r" b="b"/>
            <a:pathLst>
              <a:path w="1736089" h="685164">
                <a:moveTo>
                  <a:pt x="29249" y="342525"/>
                </a:moveTo>
                <a:lnTo>
                  <a:pt x="1709199" y="342525"/>
                </a:lnTo>
              </a:path>
              <a:path w="1736089" h="685164">
                <a:moveTo>
                  <a:pt x="0" y="0"/>
                </a:moveTo>
                <a:lnTo>
                  <a:pt x="0" y="685045"/>
                </a:lnTo>
              </a:path>
              <a:path w="1736089" h="685164">
                <a:moveTo>
                  <a:pt x="1735556" y="0"/>
                </a:moveTo>
                <a:lnTo>
                  <a:pt x="1735556" y="685045"/>
                </a:lnTo>
              </a:path>
            </a:pathLst>
          </a:custGeom>
          <a:ln w="51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32"/>
          <p:cNvSpPr txBox="1"/>
          <p:nvPr/>
        </p:nvSpPr>
        <p:spPr>
          <a:xfrm>
            <a:off x="1017916" y="3517137"/>
            <a:ext cx="796290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i="1" spc="85" dirty="0">
                <a:latin typeface="Times New Roman"/>
                <a:cs typeface="Times New Roman"/>
              </a:rPr>
              <a:t>SETTING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8" name="object 33"/>
          <p:cNvSpPr txBox="1"/>
          <p:nvPr/>
        </p:nvSpPr>
        <p:spPr>
          <a:xfrm>
            <a:off x="2910292" y="3199231"/>
            <a:ext cx="210820" cy="341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i="1" spc="204" dirty="0">
                <a:latin typeface="Times New Roman"/>
                <a:cs typeface="Times New Roman"/>
              </a:rPr>
              <a:t>E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9" name="object 34"/>
          <p:cNvSpPr txBox="1"/>
          <p:nvPr/>
        </p:nvSpPr>
        <p:spPr>
          <a:xfrm>
            <a:off x="2157628" y="3559286"/>
            <a:ext cx="1736089" cy="341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050" i="1" spc="185" dirty="0">
                <a:latin typeface="Times New Roman"/>
                <a:cs typeface="Times New Roman"/>
              </a:rPr>
              <a:t>Z</a:t>
            </a:r>
            <a:r>
              <a:rPr sz="2025" i="1" spc="277" baseline="-20576" dirty="0">
                <a:latin typeface="Times New Roman"/>
                <a:cs typeface="Times New Roman"/>
              </a:rPr>
              <a:t>S</a:t>
            </a:r>
            <a:r>
              <a:rPr sz="2025" spc="277" baseline="-20576" dirty="0">
                <a:latin typeface="Times New Roman"/>
                <a:cs typeface="Times New Roman"/>
              </a:rPr>
              <a:t>1 </a:t>
            </a:r>
            <a:r>
              <a:rPr sz="2050" spc="180" dirty="0">
                <a:latin typeface="Symbol"/>
                <a:cs typeface="Symbol"/>
              </a:rPr>
              <a:t></a:t>
            </a:r>
            <a:r>
              <a:rPr sz="2050" spc="-65" dirty="0">
                <a:latin typeface="Times New Roman"/>
                <a:cs typeface="Times New Roman"/>
              </a:rPr>
              <a:t> </a:t>
            </a:r>
            <a:r>
              <a:rPr sz="2050" spc="130" dirty="0">
                <a:latin typeface="Times New Roman"/>
                <a:cs typeface="Times New Roman"/>
              </a:rPr>
              <a:t>(0.8)</a:t>
            </a:r>
            <a:r>
              <a:rPr sz="2050" i="1" spc="130" dirty="0">
                <a:latin typeface="Times New Roman"/>
                <a:cs typeface="Times New Roman"/>
              </a:rPr>
              <a:t>Z</a:t>
            </a:r>
            <a:r>
              <a:rPr sz="2025" i="1" spc="195" baseline="-20576" dirty="0">
                <a:latin typeface="Times New Roman"/>
                <a:cs typeface="Times New Roman"/>
              </a:rPr>
              <a:t>L</a:t>
            </a:r>
            <a:r>
              <a:rPr sz="2025" spc="195" baseline="-20576" dirty="0">
                <a:latin typeface="Times New Roman"/>
                <a:cs typeface="Times New Roman"/>
              </a:rPr>
              <a:t>1</a:t>
            </a:r>
            <a:endParaRPr sz="2025" baseline="-20576">
              <a:latin typeface="Times New Roman"/>
              <a:cs typeface="Times New Roman"/>
            </a:endParaRPr>
          </a:p>
        </p:txBody>
      </p:sp>
      <p:sp>
        <p:nvSpPr>
          <p:cNvPr id="70" name="object 35"/>
          <p:cNvSpPr txBox="1"/>
          <p:nvPr/>
        </p:nvSpPr>
        <p:spPr>
          <a:xfrm>
            <a:off x="897490" y="3359481"/>
            <a:ext cx="1191895" cy="341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012190" algn="l"/>
              </a:tabLst>
            </a:pPr>
            <a:r>
              <a:rPr sz="2050" i="1" spc="55" dirty="0">
                <a:latin typeface="Times New Roman"/>
                <a:cs typeface="Times New Roman"/>
              </a:rPr>
              <a:t>I</a:t>
            </a:r>
            <a:r>
              <a:rPr sz="2050" i="1" dirty="0">
                <a:latin typeface="Times New Roman"/>
                <a:cs typeface="Times New Roman"/>
              </a:rPr>
              <a:t>	</a:t>
            </a:r>
            <a:r>
              <a:rPr sz="2050" spc="130" dirty="0">
                <a:latin typeface="Symbol"/>
                <a:cs typeface="Symbol"/>
              </a:rPr>
              <a:t>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71" name="object 36"/>
          <p:cNvSpPr/>
          <p:nvPr/>
        </p:nvSpPr>
        <p:spPr>
          <a:xfrm>
            <a:off x="1160829" y="6251023"/>
            <a:ext cx="85090" cy="0"/>
          </a:xfrm>
          <a:custGeom>
            <a:avLst/>
            <a:gdLst/>
            <a:ahLst/>
            <a:cxnLst/>
            <a:rect l="l" t="t" r="r" b="b"/>
            <a:pathLst>
              <a:path w="85090">
                <a:moveTo>
                  <a:pt x="0" y="0"/>
                </a:moveTo>
                <a:lnTo>
                  <a:pt x="84623" y="0"/>
                </a:lnTo>
              </a:path>
            </a:pathLst>
          </a:custGeom>
          <a:ln w="47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37"/>
          <p:cNvSpPr/>
          <p:nvPr/>
        </p:nvSpPr>
        <p:spPr>
          <a:xfrm>
            <a:off x="3323743" y="6112326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228" y="0"/>
                </a:lnTo>
              </a:path>
            </a:pathLst>
          </a:custGeom>
          <a:ln w="47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38"/>
          <p:cNvSpPr/>
          <p:nvPr/>
        </p:nvSpPr>
        <p:spPr>
          <a:xfrm>
            <a:off x="2707032" y="6424002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133" y="0"/>
                </a:lnTo>
              </a:path>
            </a:pathLst>
          </a:custGeom>
          <a:ln w="47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39"/>
          <p:cNvSpPr/>
          <p:nvPr/>
        </p:nvSpPr>
        <p:spPr>
          <a:xfrm>
            <a:off x="3790825" y="6424002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026" y="0"/>
                </a:lnTo>
              </a:path>
            </a:pathLst>
          </a:custGeom>
          <a:ln w="47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40"/>
          <p:cNvSpPr/>
          <p:nvPr/>
        </p:nvSpPr>
        <p:spPr>
          <a:xfrm>
            <a:off x="2666146" y="6365073"/>
            <a:ext cx="1446530" cy="0"/>
          </a:xfrm>
          <a:custGeom>
            <a:avLst/>
            <a:gdLst/>
            <a:ahLst/>
            <a:cxnLst/>
            <a:rect l="l" t="t" r="r" b="b"/>
            <a:pathLst>
              <a:path w="1446529">
                <a:moveTo>
                  <a:pt x="0" y="0"/>
                </a:moveTo>
                <a:lnTo>
                  <a:pt x="1446305" y="0"/>
                </a:lnTo>
              </a:path>
            </a:pathLst>
          </a:custGeom>
          <a:ln w="47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41"/>
          <p:cNvSpPr txBox="1"/>
          <p:nvPr/>
        </p:nvSpPr>
        <p:spPr>
          <a:xfrm>
            <a:off x="3913519" y="6490392"/>
            <a:ext cx="199390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i="1" spc="45" dirty="0">
                <a:latin typeface="Times New Roman"/>
                <a:cs typeface="Times New Roman"/>
              </a:rPr>
              <a:t>L</a:t>
            </a:r>
            <a:r>
              <a:rPr sz="1150" spc="45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7" name="object 42"/>
          <p:cNvSpPr txBox="1"/>
          <p:nvPr/>
        </p:nvSpPr>
        <p:spPr>
          <a:xfrm>
            <a:off x="2827478" y="6490392"/>
            <a:ext cx="201930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i="1" spc="85" dirty="0">
                <a:latin typeface="Times New Roman"/>
                <a:cs typeface="Times New Roman"/>
              </a:rPr>
              <a:t>S</a:t>
            </a:r>
            <a:r>
              <a:rPr sz="1150" spc="85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8" name="object 43"/>
          <p:cNvSpPr txBox="1"/>
          <p:nvPr/>
        </p:nvSpPr>
        <p:spPr>
          <a:xfrm>
            <a:off x="1227027" y="6317646"/>
            <a:ext cx="1160780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i="1" spc="70" dirty="0">
                <a:latin typeface="Times New Roman"/>
                <a:cs typeface="Times New Roman"/>
              </a:rPr>
              <a:t>FAULT</a:t>
            </a:r>
            <a:r>
              <a:rPr sz="1150" i="1" spc="75" dirty="0">
                <a:latin typeface="Times New Roman"/>
                <a:cs typeface="Times New Roman"/>
              </a:rPr>
              <a:t> </a:t>
            </a:r>
            <a:r>
              <a:rPr sz="1150" spc="60" dirty="0">
                <a:latin typeface="Times New Roman"/>
                <a:cs typeface="Times New Roman"/>
              </a:rPr>
              <a:t>(</a:t>
            </a:r>
            <a:r>
              <a:rPr sz="1150" spc="-160" dirty="0">
                <a:latin typeface="Times New Roman"/>
                <a:cs typeface="Times New Roman"/>
              </a:rPr>
              <a:t> </a:t>
            </a:r>
            <a:r>
              <a:rPr sz="1150" i="1" spc="65" dirty="0">
                <a:latin typeface="Times New Roman"/>
                <a:cs typeface="Times New Roman"/>
              </a:rPr>
              <a:t>LIMIT</a:t>
            </a:r>
            <a:r>
              <a:rPr sz="1150" i="1" spc="5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Times New Roman"/>
                <a:cs typeface="Times New Roman"/>
              </a:rPr>
              <a:t>)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9" name="object 44"/>
          <p:cNvSpPr txBox="1"/>
          <p:nvPr/>
        </p:nvSpPr>
        <p:spPr>
          <a:xfrm>
            <a:off x="3057594" y="6354578"/>
            <a:ext cx="861694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spc="160" dirty="0">
                <a:latin typeface="Symbol"/>
                <a:cs typeface="Symbol"/>
              </a:rPr>
              <a:t></a:t>
            </a:r>
            <a:r>
              <a:rPr sz="1750" spc="-114" dirty="0">
                <a:latin typeface="Times New Roman"/>
                <a:cs typeface="Times New Roman"/>
              </a:rPr>
              <a:t> </a:t>
            </a:r>
            <a:r>
              <a:rPr sz="1750" spc="110" dirty="0">
                <a:latin typeface="Times New Roman"/>
                <a:cs typeface="Times New Roman"/>
              </a:rPr>
              <a:t>(0.8)</a:t>
            </a:r>
            <a:r>
              <a:rPr sz="1750" i="1" spc="110" dirty="0">
                <a:latin typeface="Times New Roman"/>
                <a:cs typeface="Times New Roman"/>
              </a:rPr>
              <a:t>Z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80" name="object 45"/>
          <p:cNvSpPr txBox="1"/>
          <p:nvPr/>
        </p:nvSpPr>
        <p:spPr>
          <a:xfrm>
            <a:off x="2664149" y="6341356"/>
            <a:ext cx="273685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25" i="1" spc="247" baseline="-3174" dirty="0">
                <a:latin typeface="Times New Roman"/>
                <a:cs typeface="Times New Roman"/>
              </a:rPr>
              <a:t>Z</a:t>
            </a:r>
            <a:r>
              <a:rPr sz="2625" i="1" spc="-217" baseline="-3174" dirty="0">
                <a:latin typeface="Times New Roman"/>
                <a:cs typeface="Times New Roman"/>
              </a:rPr>
              <a:t> </a:t>
            </a:r>
            <a:r>
              <a:rPr sz="1750" spc="20" dirty="0">
                <a:latin typeface="Symbol"/>
                <a:cs typeface="Symbol"/>
              </a:rPr>
              <a:t>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81" name="object 46"/>
          <p:cNvSpPr txBox="1"/>
          <p:nvPr/>
        </p:nvSpPr>
        <p:spPr>
          <a:xfrm>
            <a:off x="3288887" y="6043134"/>
            <a:ext cx="186055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i="1" spc="190" dirty="0">
                <a:latin typeface="Times New Roman"/>
                <a:cs typeface="Times New Roman"/>
              </a:rPr>
              <a:t>E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82" name="object 47"/>
          <p:cNvSpPr txBox="1"/>
          <p:nvPr/>
        </p:nvSpPr>
        <p:spPr>
          <a:xfrm>
            <a:off x="1117923" y="6181831"/>
            <a:ext cx="1499235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342390" algn="l"/>
              </a:tabLst>
            </a:pPr>
            <a:r>
              <a:rPr sz="1750" i="1" spc="45" dirty="0">
                <a:latin typeface="Times New Roman"/>
                <a:cs typeface="Times New Roman"/>
              </a:rPr>
              <a:t>I</a:t>
            </a:r>
            <a:r>
              <a:rPr sz="1750" i="1" dirty="0">
                <a:latin typeface="Times New Roman"/>
                <a:cs typeface="Times New Roman"/>
              </a:rPr>
              <a:t>	</a:t>
            </a:r>
            <a:r>
              <a:rPr sz="1750" spc="110" dirty="0">
                <a:latin typeface="Symbol"/>
                <a:cs typeface="Symbol"/>
              </a:rPr>
              <a:t>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83" name="object 48"/>
          <p:cNvSpPr txBox="1"/>
          <p:nvPr/>
        </p:nvSpPr>
        <p:spPr>
          <a:xfrm>
            <a:off x="228600" y="4144181"/>
            <a:ext cx="60744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E08600"/>
              </a:buClr>
              <a:buSzPct val="75000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Relay</a:t>
            </a:r>
            <a:r>
              <a:rPr sz="2000" spc="-3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operates</a:t>
            </a:r>
            <a:r>
              <a:rPr sz="2000" spc="-5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when</a:t>
            </a:r>
            <a:r>
              <a:rPr sz="2000" spc="-4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the</a:t>
            </a:r>
            <a:r>
              <a:rPr sz="2000" spc="-2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following</a:t>
            </a:r>
            <a:r>
              <a:rPr sz="2000" spc="-2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condition</a:t>
            </a:r>
            <a:r>
              <a:rPr sz="2000" spc="-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3399"/>
                </a:solidFill>
                <a:latin typeface="Arial"/>
                <a:cs typeface="Arial"/>
              </a:rPr>
              <a:t>holds:</a:t>
            </a:r>
            <a:endParaRPr sz="2000">
              <a:latin typeface="Arial"/>
              <a:cs typeface="Arial"/>
            </a:endParaRPr>
          </a:p>
        </p:txBody>
      </p:sp>
      <p:sp>
        <p:nvSpPr>
          <p:cNvPr id="84" name="object 49"/>
          <p:cNvSpPr txBox="1"/>
          <p:nvPr/>
        </p:nvSpPr>
        <p:spPr>
          <a:xfrm>
            <a:off x="920360" y="4775166"/>
            <a:ext cx="2650490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1460500" algn="l"/>
              </a:tabLst>
            </a:pPr>
            <a:r>
              <a:rPr sz="3075" i="1" spc="217" baseline="13550" dirty="0">
                <a:latin typeface="Times New Roman"/>
                <a:cs typeface="Times New Roman"/>
              </a:rPr>
              <a:t>I</a:t>
            </a:r>
            <a:r>
              <a:rPr sz="1300" i="1" spc="145" dirty="0">
                <a:latin typeface="Times New Roman"/>
                <a:cs typeface="Times New Roman"/>
              </a:rPr>
              <a:t>FAULT</a:t>
            </a:r>
            <a:r>
              <a:rPr sz="1300" i="1" dirty="0">
                <a:latin typeface="Times New Roman"/>
                <a:cs typeface="Times New Roman"/>
              </a:rPr>
              <a:t>	</a:t>
            </a:r>
            <a:r>
              <a:rPr sz="3075" spc="270" baseline="13550" dirty="0">
                <a:latin typeface="Symbol"/>
                <a:cs typeface="Symbol"/>
              </a:rPr>
              <a:t></a:t>
            </a:r>
            <a:r>
              <a:rPr sz="3075" spc="195" baseline="13550" dirty="0">
                <a:latin typeface="Times New Roman"/>
                <a:cs typeface="Times New Roman"/>
              </a:rPr>
              <a:t> </a:t>
            </a:r>
            <a:r>
              <a:rPr sz="3075" i="1" spc="195" baseline="13550" dirty="0">
                <a:latin typeface="Times New Roman"/>
                <a:cs typeface="Times New Roman"/>
              </a:rPr>
              <a:t>I</a:t>
            </a:r>
            <a:r>
              <a:rPr sz="1300" i="1" spc="130" dirty="0">
                <a:latin typeface="Times New Roman"/>
                <a:cs typeface="Times New Roman"/>
              </a:rPr>
              <a:t>SETTING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5" name="object 50"/>
          <p:cNvSpPr txBox="1"/>
          <p:nvPr/>
        </p:nvSpPr>
        <p:spPr>
          <a:xfrm>
            <a:off x="1776137" y="4710163"/>
            <a:ext cx="539750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50" spc="180" dirty="0">
                <a:latin typeface="Symbol"/>
                <a:cs typeface="Symbol"/>
              </a:rPr>
              <a:t></a:t>
            </a:r>
            <a:r>
              <a:rPr sz="2050" spc="130" dirty="0">
                <a:latin typeface="Times New Roman"/>
                <a:cs typeface="Times New Roman"/>
              </a:rPr>
              <a:t> </a:t>
            </a:r>
            <a:r>
              <a:rPr sz="2050" i="1" spc="150" dirty="0">
                <a:latin typeface="Times New Roman"/>
                <a:cs typeface="Times New Roman"/>
              </a:rPr>
              <a:t>I</a:t>
            </a:r>
            <a:r>
              <a:rPr sz="1950" i="1" spc="225" baseline="-21367" dirty="0">
                <a:latin typeface="Times New Roman"/>
                <a:cs typeface="Times New Roman"/>
              </a:rPr>
              <a:t>a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86" name="object 51"/>
          <p:cNvSpPr txBox="1"/>
          <p:nvPr/>
        </p:nvSpPr>
        <p:spPr>
          <a:xfrm>
            <a:off x="228600" y="5380805"/>
            <a:ext cx="627443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E08600"/>
              </a:buClr>
              <a:buSzPct val="75000"/>
              <a:buFont typeface="Wingdings"/>
              <a:buChar char=""/>
              <a:tabLst>
                <a:tab pos="354965" algn="l"/>
                <a:tab pos="355600" algn="l"/>
                <a:tab pos="1071880" algn="l"/>
              </a:tabLst>
            </a:pPr>
            <a:r>
              <a:rPr sz="2000" spc="-25" dirty="0">
                <a:solidFill>
                  <a:srgbClr val="003399"/>
                </a:solidFill>
                <a:latin typeface="Arial"/>
                <a:cs typeface="Arial"/>
              </a:rPr>
              <a:t>As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	changes,</a:t>
            </a:r>
            <a:r>
              <a:rPr sz="2000" spc="-5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the</a:t>
            </a:r>
            <a:r>
              <a:rPr sz="2000" spc="-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relay’s</a:t>
            </a:r>
            <a:r>
              <a:rPr sz="2000" spc="-2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“reach”</a:t>
            </a:r>
            <a:r>
              <a:rPr sz="2000" spc="-6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will</a:t>
            </a:r>
            <a:r>
              <a:rPr sz="2000" spc="-1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change,</a:t>
            </a:r>
            <a:r>
              <a:rPr sz="2000" spc="-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3399"/>
                </a:solidFill>
                <a:latin typeface="Arial"/>
                <a:cs typeface="Arial"/>
              </a:rPr>
              <a:t>since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setting</a:t>
            </a:r>
            <a:r>
              <a:rPr sz="2000" spc="-4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is</a:t>
            </a:r>
            <a:r>
              <a:rPr sz="2000" spc="-10" dirty="0">
                <a:solidFill>
                  <a:srgbClr val="003399"/>
                </a:solidFill>
                <a:latin typeface="Arial"/>
                <a:cs typeface="Arial"/>
              </a:rPr>
              <a:t> fixed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44"/>
          <p:cNvSpPr txBox="1"/>
          <p:nvPr/>
        </p:nvSpPr>
        <p:spPr>
          <a:xfrm>
            <a:off x="590799" y="294943"/>
            <a:ext cx="449537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-20" dirty="0">
                <a:solidFill>
                  <a:srgbClr val="0070C0"/>
                </a:solidFill>
                <a:latin typeface="Arial Unicode MS"/>
                <a:cs typeface="Arial Unicode MS"/>
              </a:rPr>
              <a:t>PRINCIPIO</a:t>
            </a:r>
            <a:r>
              <a:rPr sz="1900" b="1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spc="-90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1900" b="1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spc="-180" dirty="0">
                <a:solidFill>
                  <a:srgbClr val="0070C0"/>
                </a:solidFill>
                <a:latin typeface="Arial Unicode MS"/>
                <a:cs typeface="Arial Unicode MS"/>
              </a:rPr>
              <a:t>RELÉ</a:t>
            </a:r>
            <a:r>
              <a:rPr sz="1900" b="1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900" b="1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1900" b="1" spc="-25" dirty="0">
                <a:solidFill>
                  <a:srgbClr val="0070C0"/>
                </a:solidFill>
                <a:latin typeface="Arial Unicode MS"/>
                <a:cs typeface="Arial Unicode MS"/>
              </a:rPr>
              <a:t> DISTANCIA</a:t>
            </a:r>
            <a:endParaRPr sz="19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65" name="object 3"/>
          <p:cNvSpPr txBox="1"/>
          <p:nvPr/>
        </p:nvSpPr>
        <p:spPr>
          <a:xfrm>
            <a:off x="5718428" y="954786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1" spc="-5" dirty="0">
                <a:latin typeface="Times New Roman"/>
                <a:cs typeface="Times New Roman"/>
              </a:rPr>
              <a:t>L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66" name="object 4"/>
          <p:cNvGrpSpPr/>
          <p:nvPr/>
        </p:nvGrpSpPr>
        <p:grpSpPr>
          <a:xfrm>
            <a:off x="3692588" y="1618424"/>
            <a:ext cx="478790" cy="434975"/>
            <a:chOff x="3692588" y="1618424"/>
            <a:chExt cx="478790" cy="434975"/>
          </a:xfrm>
        </p:grpSpPr>
        <p:sp>
          <p:nvSpPr>
            <p:cNvPr id="67" name="object 5"/>
            <p:cNvSpPr/>
            <p:nvPr/>
          </p:nvSpPr>
          <p:spPr>
            <a:xfrm>
              <a:off x="3705606" y="1631441"/>
              <a:ext cx="452755" cy="408940"/>
            </a:xfrm>
            <a:custGeom>
              <a:avLst/>
              <a:gdLst/>
              <a:ahLst/>
              <a:cxnLst/>
              <a:rect l="l" t="t" r="r" b="b"/>
              <a:pathLst>
                <a:path w="452754" h="408939">
                  <a:moveTo>
                    <a:pt x="0" y="204216"/>
                  </a:moveTo>
                  <a:lnTo>
                    <a:pt x="5978" y="157394"/>
                  </a:lnTo>
                  <a:lnTo>
                    <a:pt x="23006" y="114411"/>
                  </a:lnTo>
                  <a:lnTo>
                    <a:pt x="49725" y="76493"/>
                  </a:lnTo>
                  <a:lnTo>
                    <a:pt x="84775" y="44866"/>
                  </a:lnTo>
                  <a:lnTo>
                    <a:pt x="126796" y="20758"/>
                  </a:lnTo>
                  <a:lnTo>
                    <a:pt x="174429" y="5393"/>
                  </a:lnTo>
                  <a:lnTo>
                    <a:pt x="226314" y="0"/>
                  </a:lnTo>
                  <a:lnTo>
                    <a:pt x="278198" y="5393"/>
                  </a:lnTo>
                  <a:lnTo>
                    <a:pt x="325831" y="20758"/>
                  </a:lnTo>
                  <a:lnTo>
                    <a:pt x="367852" y="44866"/>
                  </a:lnTo>
                  <a:lnTo>
                    <a:pt x="402902" y="76493"/>
                  </a:lnTo>
                  <a:lnTo>
                    <a:pt x="429621" y="114411"/>
                  </a:lnTo>
                  <a:lnTo>
                    <a:pt x="446649" y="157394"/>
                  </a:lnTo>
                  <a:lnTo>
                    <a:pt x="452628" y="204216"/>
                  </a:lnTo>
                  <a:lnTo>
                    <a:pt x="446649" y="251037"/>
                  </a:lnTo>
                  <a:lnTo>
                    <a:pt x="429621" y="294020"/>
                  </a:lnTo>
                  <a:lnTo>
                    <a:pt x="402902" y="331938"/>
                  </a:lnTo>
                  <a:lnTo>
                    <a:pt x="367852" y="363565"/>
                  </a:lnTo>
                  <a:lnTo>
                    <a:pt x="325831" y="387673"/>
                  </a:lnTo>
                  <a:lnTo>
                    <a:pt x="278198" y="403038"/>
                  </a:lnTo>
                  <a:lnTo>
                    <a:pt x="226314" y="408432"/>
                  </a:lnTo>
                  <a:lnTo>
                    <a:pt x="174429" y="403038"/>
                  </a:lnTo>
                  <a:lnTo>
                    <a:pt x="126796" y="387673"/>
                  </a:lnTo>
                  <a:lnTo>
                    <a:pt x="84775" y="363565"/>
                  </a:lnTo>
                  <a:lnTo>
                    <a:pt x="49725" y="331938"/>
                  </a:lnTo>
                  <a:lnTo>
                    <a:pt x="23006" y="294020"/>
                  </a:lnTo>
                  <a:lnTo>
                    <a:pt x="5978" y="251037"/>
                  </a:lnTo>
                  <a:lnTo>
                    <a:pt x="0" y="204216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9730" y="1724151"/>
              <a:ext cx="246467" cy="196087"/>
            </a:xfrm>
            <a:prstGeom prst="rect">
              <a:avLst/>
            </a:prstGeom>
          </p:spPr>
        </p:pic>
      </p:grpSp>
      <p:sp>
        <p:nvSpPr>
          <p:cNvPr id="69" name="object 7"/>
          <p:cNvSpPr txBox="1"/>
          <p:nvPr/>
        </p:nvSpPr>
        <p:spPr>
          <a:xfrm>
            <a:off x="6224778" y="2231263"/>
            <a:ext cx="10547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6680" marR="5080" indent="-94615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Three-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Phase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Solid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Fault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0" name="object 8"/>
          <p:cNvGrpSpPr/>
          <p:nvPr/>
        </p:nvGrpSpPr>
        <p:grpSpPr>
          <a:xfrm>
            <a:off x="4128452" y="1091120"/>
            <a:ext cx="4455160" cy="1189990"/>
            <a:chOff x="4128452" y="1091120"/>
            <a:chExt cx="4455160" cy="1189990"/>
          </a:xfrm>
        </p:grpSpPr>
        <p:sp>
          <p:nvSpPr>
            <p:cNvPr id="71" name="object 9"/>
            <p:cNvSpPr/>
            <p:nvPr/>
          </p:nvSpPr>
          <p:spPr>
            <a:xfrm>
              <a:off x="4141470" y="1856994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39">
                  <a:moveTo>
                    <a:pt x="0" y="0"/>
                  </a:moveTo>
                  <a:lnTo>
                    <a:pt x="243839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10"/>
            <p:cNvSpPr/>
            <p:nvPr/>
          </p:nvSpPr>
          <p:spPr>
            <a:xfrm>
              <a:off x="4389120" y="1604772"/>
              <a:ext cx="0" cy="579120"/>
            </a:xfrm>
            <a:custGeom>
              <a:avLst/>
              <a:gdLst/>
              <a:ahLst/>
              <a:cxnLst/>
              <a:rect l="l" t="t" r="r" b="b"/>
              <a:pathLst>
                <a:path h="579119">
                  <a:moveTo>
                    <a:pt x="0" y="0"/>
                  </a:moveTo>
                  <a:lnTo>
                    <a:pt x="0" y="579119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11"/>
            <p:cNvSpPr/>
            <p:nvPr/>
          </p:nvSpPr>
          <p:spPr>
            <a:xfrm>
              <a:off x="4392930" y="1856994"/>
              <a:ext cx="1618615" cy="0"/>
            </a:xfrm>
            <a:custGeom>
              <a:avLst/>
              <a:gdLst/>
              <a:ahLst/>
              <a:cxnLst/>
              <a:rect l="l" t="t" r="r" b="b"/>
              <a:pathLst>
                <a:path w="1618614">
                  <a:moveTo>
                    <a:pt x="0" y="0"/>
                  </a:moveTo>
                  <a:lnTo>
                    <a:pt x="1618488" y="0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12"/>
            <p:cNvSpPr/>
            <p:nvPr/>
          </p:nvSpPr>
          <p:spPr>
            <a:xfrm>
              <a:off x="4514850" y="1239012"/>
              <a:ext cx="2112645" cy="78105"/>
            </a:xfrm>
            <a:custGeom>
              <a:avLst/>
              <a:gdLst/>
              <a:ahLst/>
              <a:cxnLst/>
              <a:rect l="l" t="t" r="r" b="b"/>
              <a:pathLst>
                <a:path w="2112645" h="78105">
                  <a:moveTo>
                    <a:pt x="77724" y="0"/>
                  </a:moveTo>
                  <a:lnTo>
                    <a:pt x="0" y="38862"/>
                  </a:lnTo>
                  <a:lnTo>
                    <a:pt x="77724" y="77724"/>
                  </a:lnTo>
                  <a:lnTo>
                    <a:pt x="77724" y="51815"/>
                  </a:lnTo>
                  <a:lnTo>
                    <a:pt x="64770" y="51815"/>
                  </a:lnTo>
                  <a:lnTo>
                    <a:pt x="64770" y="25908"/>
                  </a:lnTo>
                  <a:lnTo>
                    <a:pt x="77724" y="25908"/>
                  </a:lnTo>
                  <a:lnTo>
                    <a:pt x="77724" y="0"/>
                  </a:lnTo>
                  <a:close/>
                </a:path>
                <a:path w="2112645" h="78105">
                  <a:moveTo>
                    <a:pt x="2034540" y="0"/>
                  </a:moveTo>
                  <a:lnTo>
                    <a:pt x="2034540" y="77724"/>
                  </a:lnTo>
                  <a:lnTo>
                    <a:pt x="2086356" y="51815"/>
                  </a:lnTo>
                  <a:lnTo>
                    <a:pt x="2047494" y="51815"/>
                  </a:lnTo>
                  <a:lnTo>
                    <a:pt x="2047494" y="25908"/>
                  </a:lnTo>
                  <a:lnTo>
                    <a:pt x="2086356" y="25908"/>
                  </a:lnTo>
                  <a:lnTo>
                    <a:pt x="2034540" y="0"/>
                  </a:lnTo>
                  <a:close/>
                </a:path>
                <a:path w="2112645" h="78105">
                  <a:moveTo>
                    <a:pt x="77724" y="25908"/>
                  </a:moveTo>
                  <a:lnTo>
                    <a:pt x="64770" y="25908"/>
                  </a:lnTo>
                  <a:lnTo>
                    <a:pt x="64770" y="51815"/>
                  </a:lnTo>
                  <a:lnTo>
                    <a:pt x="77724" y="51815"/>
                  </a:lnTo>
                  <a:lnTo>
                    <a:pt x="77724" y="25908"/>
                  </a:lnTo>
                  <a:close/>
                </a:path>
                <a:path w="2112645" h="78105">
                  <a:moveTo>
                    <a:pt x="2034540" y="25908"/>
                  </a:moveTo>
                  <a:lnTo>
                    <a:pt x="77724" y="25908"/>
                  </a:lnTo>
                  <a:lnTo>
                    <a:pt x="77724" y="51815"/>
                  </a:lnTo>
                  <a:lnTo>
                    <a:pt x="2034540" y="51815"/>
                  </a:lnTo>
                  <a:lnTo>
                    <a:pt x="2034540" y="25908"/>
                  </a:lnTo>
                  <a:close/>
                </a:path>
                <a:path w="2112645" h="78105">
                  <a:moveTo>
                    <a:pt x="2086356" y="25908"/>
                  </a:moveTo>
                  <a:lnTo>
                    <a:pt x="2047494" y="25908"/>
                  </a:lnTo>
                  <a:lnTo>
                    <a:pt x="2047494" y="51815"/>
                  </a:lnTo>
                  <a:lnTo>
                    <a:pt x="2086356" y="51815"/>
                  </a:lnTo>
                  <a:lnTo>
                    <a:pt x="2112264" y="38862"/>
                  </a:lnTo>
                  <a:lnTo>
                    <a:pt x="2086356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13"/>
            <p:cNvSpPr/>
            <p:nvPr/>
          </p:nvSpPr>
          <p:spPr>
            <a:xfrm>
              <a:off x="6259830" y="1856994"/>
              <a:ext cx="2295525" cy="0"/>
            </a:xfrm>
            <a:custGeom>
              <a:avLst/>
              <a:gdLst/>
              <a:ahLst/>
              <a:cxnLst/>
              <a:rect l="l" t="t" r="r" b="b"/>
              <a:pathLst>
                <a:path w="2295525">
                  <a:moveTo>
                    <a:pt x="0" y="0"/>
                  </a:moveTo>
                  <a:lnTo>
                    <a:pt x="2295144" y="0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14"/>
            <p:cNvSpPr/>
            <p:nvPr/>
          </p:nvSpPr>
          <p:spPr>
            <a:xfrm>
              <a:off x="8554211" y="1508759"/>
              <a:ext cx="0" cy="579120"/>
            </a:xfrm>
            <a:custGeom>
              <a:avLst/>
              <a:gdLst/>
              <a:ahLst/>
              <a:cxnLst/>
              <a:rect l="l" t="t" r="r" b="b"/>
              <a:pathLst>
                <a:path h="579119">
                  <a:moveTo>
                    <a:pt x="0" y="0"/>
                  </a:moveTo>
                  <a:lnTo>
                    <a:pt x="0" y="579119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15"/>
            <p:cNvSpPr/>
            <p:nvPr/>
          </p:nvSpPr>
          <p:spPr>
            <a:xfrm>
              <a:off x="6549390" y="1878330"/>
              <a:ext cx="170815" cy="151130"/>
            </a:xfrm>
            <a:custGeom>
              <a:avLst/>
              <a:gdLst/>
              <a:ahLst/>
              <a:cxnLst/>
              <a:rect l="l" t="t" r="r" b="b"/>
              <a:pathLst>
                <a:path w="170815" h="151130">
                  <a:moveTo>
                    <a:pt x="112775" y="0"/>
                  </a:moveTo>
                  <a:lnTo>
                    <a:pt x="0" y="150875"/>
                  </a:lnTo>
                </a:path>
                <a:path w="170815" h="151130">
                  <a:moveTo>
                    <a:pt x="0" y="150875"/>
                  </a:moveTo>
                  <a:lnTo>
                    <a:pt x="170687" y="150875"/>
                  </a:lnTo>
                </a:path>
              </a:pathLst>
            </a:custGeom>
            <a:ln w="25908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16"/>
            <p:cNvSpPr/>
            <p:nvPr/>
          </p:nvSpPr>
          <p:spPr>
            <a:xfrm>
              <a:off x="6607302" y="2023872"/>
              <a:ext cx="125095" cy="257175"/>
            </a:xfrm>
            <a:custGeom>
              <a:avLst/>
              <a:gdLst/>
              <a:ahLst/>
              <a:cxnLst/>
              <a:rect l="l" t="t" r="r" b="b"/>
              <a:pathLst>
                <a:path w="125095" h="257175">
                  <a:moveTo>
                    <a:pt x="17525" y="122681"/>
                  </a:moveTo>
                  <a:lnTo>
                    <a:pt x="0" y="256793"/>
                  </a:lnTo>
                  <a:lnTo>
                    <a:pt x="56850" y="191135"/>
                  </a:lnTo>
                  <a:lnTo>
                    <a:pt x="43688" y="191135"/>
                  </a:lnTo>
                  <a:lnTo>
                    <a:pt x="31956" y="185927"/>
                  </a:lnTo>
                  <a:lnTo>
                    <a:pt x="31750" y="185927"/>
                  </a:lnTo>
                  <a:lnTo>
                    <a:pt x="19939" y="180593"/>
                  </a:lnTo>
                  <a:lnTo>
                    <a:pt x="27007" y="164839"/>
                  </a:lnTo>
                  <a:lnTo>
                    <a:pt x="17525" y="122681"/>
                  </a:lnTo>
                  <a:close/>
                </a:path>
                <a:path w="125095" h="257175">
                  <a:moveTo>
                    <a:pt x="50721" y="175444"/>
                  </a:moveTo>
                  <a:lnTo>
                    <a:pt x="31934" y="185826"/>
                  </a:lnTo>
                  <a:lnTo>
                    <a:pt x="43688" y="191135"/>
                  </a:lnTo>
                  <a:lnTo>
                    <a:pt x="50721" y="175444"/>
                  </a:lnTo>
                  <a:close/>
                </a:path>
                <a:path w="125095" h="257175">
                  <a:moveTo>
                    <a:pt x="88519" y="154558"/>
                  </a:moveTo>
                  <a:lnTo>
                    <a:pt x="50721" y="175444"/>
                  </a:lnTo>
                  <a:lnTo>
                    <a:pt x="43688" y="191135"/>
                  </a:lnTo>
                  <a:lnTo>
                    <a:pt x="56850" y="191135"/>
                  </a:lnTo>
                  <a:lnTo>
                    <a:pt x="88519" y="154558"/>
                  </a:lnTo>
                  <a:close/>
                </a:path>
                <a:path w="125095" h="257175">
                  <a:moveTo>
                    <a:pt x="31842" y="185877"/>
                  </a:moveTo>
                  <a:close/>
                </a:path>
                <a:path w="125095" h="257175">
                  <a:moveTo>
                    <a:pt x="100965" y="0"/>
                  </a:moveTo>
                  <a:lnTo>
                    <a:pt x="27007" y="164839"/>
                  </a:lnTo>
                  <a:lnTo>
                    <a:pt x="31727" y="185826"/>
                  </a:lnTo>
                  <a:lnTo>
                    <a:pt x="50721" y="175444"/>
                  </a:lnTo>
                  <a:lnTo>
                    <a:pt x="124587" y="10667"/>
                  </a:lnTo>
                  <a:lnTo>
                    <a:pt x="100965" y="0"/>
                  </a:lnTo>
                  <a:close/>
                </a:path>
                <a:path w="125095" h="257175">
                  <a:moveTo>
                    <a:pt x="27007" y="164839"/>
                  </a:moveTo>
                  <a:lnTo>
                    <a:pt x="19939" y="180593"/>
                  </a:lnTo>
                  <a:lnTo>
                    <a:pt x="31727" y="185826"/>
                  </a:lnTo>
                  <a:lnTo>
                    <a:pt x="27007" y="164839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17"/>
            <p:cNvSpPr/>
            <p:nvPr/>
          </p:nvSpPr>
          <p:spPr>
            <a:xfrm>
              <a:off x="4516374" y="1104138"/>
              <a:ext cx="2110740" cy="405765"/>
            </a:xfrm>
            <a:custGeom>
              <a:avLst/>
              <a:gdLst/>
              <a:ahLst/>
              <a:cxnLst/>
              <a:rect l="l" t="t" r="r" b="b"/>
              <a:pathLst>
                <a:path w="2110740" h="405765">
                  <a:moveTo>
                    <a:pt x="2110740" y="0"/>
                  </a:moveTo>
                  <a:lnTo>
                    <a:pt x="2110740" y="405384"/>
                  </a:lnTo>
                </a:path>
                <a:path w="2110740" h="405765">
                  <a:moveTo>
                    <a:pt x="0" y="50291"/>
                  </a:moveTo>
                  <a:lnTo>
                    <a:pt x="0" y="397763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18"/>
          <p:cNvSpPr txBox="1"/>
          <p:nvPr/>
        </p:nvSpPr>
        <p:spPr>
          <a:xfrm>
            <a:off x="5463285" y="956818"/>
            <a:ext cx="1149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dirty="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1" name="object 19"/>
          <p:cNvGrpSpPr/>
          <p:nvPr/>
        </p:nvGrpSpPr>
        <p:grpSpPr>
          <a:xfrm>
            <a:off x="4503420" y="633222"/>
            <a:ext cx="4002404" cy="413384"/>
            <a:chOff x="4503420" y="633222"/>
            <a:chExt cx="4002404" cy="413384"/>
          </a:xfrm>
        </p:grpSpPr>
        <p:sp>
          <p:nvSpPr>
            <p:cNvPr id="82" name="object 20"/>
            <p:cNvSpPr/>
            <p:nvPr/>
          </p:nvSpPr>
          <p:spPr>
            <a:xfrm>
              <a:off x="4514850" y="775843"/>
              <a:ext cx="3975100" cy="85090"/>
            </a:xfrm>
            <a:custGeom>
              <a:avLst/>
              <a:gdLst/>
              <a:ahLst/>
              <a:cxnLst/>
              <a:rect l="l" t="t" r="r" b="b"/>
              <a:pathLst>
                <a:path w="3975100" h="85090">
                  <a:moveTo>
                    <a:pt x="3896825" y="59157"/>
                  </a:moveTo>
                  <a:lnTo>
                    <a:pt x="3896741" y="85090"/>
                  </a:lnTo>
                  <a:lnTo>
                    <a:pt x="3948811" y="59182"/>
                  </a:lnTo>
                  <a:lnTo>
                    <a:pt x="3909822" y="59182"/>
                  </a:lnTo>
                  <a:lnTo>
                    <a:pt x="3896825" y="59157"/>
                  </a:lnTo>
                  <a:close/>
                </a:path>
                <a:path w="3975100" h="85090">
                  <a:moveTo>
                    <a:pt x="77850" y="0"/>
                  </a:moveTo>
                  <a:lnTo>
                    <a:pt x="0" y="38735"/>
                  </a:lnTo>
                  <a:lnTo>
                    <a:pt x="77597" y="77724"/>
                  </a:lnTo>
                  <a:lnTo>
                    <a:pt x="77681" y="51840"/>
                  </a:lnTo>
                  <a:lnTo>
                    <a:pt x="64770" y="51816"/>
                  </a:lnTo>
                  <a:lnTo>
                    <a:pt x="64770" y="25908"/>
                  </a:lnTo>
                  <a:lnTo>
                    <a:pt x="77766" y="25908"/>
                  </a:lnTo>
                  <a:lnTo>
                    <a:pt x="77850" y="0"/>
                  </a:lnTo>
                  <a:close/>
                </a:path>
                <a:path w="3975100" h="85090">
                  <a:moveTo>
                    <a:pt x="3896910" y="33249"/>
                  </a:moveTo>
                  <a:lnTo>
                    <a:pt x="3896825" y="59157"/>
                  </a:lnTo>
                  <a:lnTo>
                    <a:pt x="3909822" y="59182"/>
                  </a:lnTo>
                  <a:lnTo>
                    <a:pt x="3909822" y="33274"/>
                  </a:lnTo>
                  <a:lnTo>
                    <a:pt x="3896910" y="33249"/>
                  </a:lnTo>
                  <a:close/>
                </a:path>
                <a:path w="3975100" h="85090">
                  <a:moveTo>
                    <a:pt x="3896995" y="7366"/>
                  </a:moveTo>
                  <a:lnTo>
                    <a:pt x="3896910" y="33249"/>
                  </a:lnTo>
                  <a:lnTo>
                    <a:pt x="3909822" y="33274"/>
                  </a:lnTo>
                  <a:lnTo>
                    <a:pt x="3909822" y="59182"/>
                  </a:lnTo>
                  <a:lnTo>
                    <a:pt x="3948811" y="59182"/>
                  </a:lnTo>
                  <a:lnTo>
                    <a:pt x="3974592" y="46355"/>
                  </a:lnTo>
                  <a:lnTo>
                    <a:pt x="3896995" y="7366"/>
                  </a:lnTo>
                  <a:close/>
                </a:path>
                <a:path w="3975100" h="85090">
                  <a:moveTo>
                    <a:pt x="77766" y="25932"/>
                  </a:moveTo>
                  <a:lnTo>
                    <a:pt x="77681" y="51840"/>
                  </a:lnTo>
                  <a:lnTo>
                    <a:pt x="3896825" y="59157"/>
                  </a:lnTo>
                  <a:lnTo>
                    <a:pt x="3896910" y="33249"/>
                  </a:lnTo>
                  <a:lnTo>
                    <a:pt x="77766" y="25932"/>
                  </a:lnTo>
                  <a:close/>
                </a:path>
                <a:path w="3975100" h="85090">
                  <a:moveTo>
                    <a:pt x="64770" y="25908"/>
                  </a:moveTo>
                  <a:lnTo>
                    <a:pt x="64770" y="51816"/>
                  </a:lnTo>
                  <a:lnTo>
                    <a:pt x="77681" y="51840"/>
                  </a:lnTo>
                  <a:lnTo>
                    <a:pt x="77766" y="25932"/>
                  </a:lnTo>
                  <a:lnTo>
                    <a:pt x="64770" y="25908"/>
                  </a:lnTo>
                  <a:close/>
                </a:path>
                <a:path w="3975100" h="85090">
                  <a:moveTo>
                    <a:pt x="77766" y="25908"/>
                  </a:moveTo>
                  <a:lnTo>
                    <a:pt x="64770" y="25908"/>
                  </a:lnTo>
                  <a:lnTo>
                    <a:pt x="77766" y="259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21"/>
            <p:cNvSpPr/>
            <p:nvPr/>
          </p:nvSpPr>
          <p:spPr>
            <a:xfrm>
              <a:off x="4516374" y="633222"/>
              <a:ext cx="3976370" cy="413384"/>
            </a:xfrm>
            <a:custGeom>
              <a:avLst/>
              <a:gdLst/>
              <a:ahLst/>
              <a:cxnLst/>
              <a:rect l="l" t="t" r="r" b="b"/>
              <a:pathLst>
                <a:path w="3976370" h="413384">
                  <a:moveTo>
                    <a:pt x="0" y="0"/>
                  </a:moveTo>
                  <a:lnTo>
                    <a:pt x="0" y="347472"/>
                  </a:lnTo>
                </a:path>
                <a:path w="3976370" h="413384">
                  <a:moveTo>
                    <a:pt x="3976116" y="65531"/>
                  </a:moveTo>
                  <a:lnTo>
                    <a:pt x="3976116" y="413003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22"/>
          <p:cNvSpPr txBox="1"/>
          <p:nvPr/>
        </p:nvSpPr>
        <p:spPr>
          <a:xfrm>
            <a:off x="8225155" y="2115438"/>
            <a:ext cx="5302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520" marR="5080" indent="-8382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Radial 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Line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5" name="object 23"/>
          <p:cNvGrpSpPr/>
          <p:nvPr/>
        </p:nvGrpSpPr>
        <p:grpSpPr>
          <a:xfrm>
            <a:off x="4376864" y="1786064"/>
            <a:ext cx="1454150" cy="1297305"/>
            <a:chOff x="4376864" y="1786064"/>
            <a:chExt cx="1454150" cy="1297305"/>
          </a:xfrm>
        </p:grpSpPr>
        <p:sp>
          <p:nvSpPr>
            <p:cNvPr id="86" name="object 24"/>
            <p:cNvSpPr/>
            <p:nvPr/>
          </p:nvSpPr>
          <p:spPr>
            <a:xfrm>
              <a:off x="5322570" y="1799081"/>
              <a:ext cx="495300" cy="116205"/>
            </a:xfrm>
            <a:custGeom>
              <a:avLst/>
              <a:gdLst/>
              <a:ahLst/>
              <a:cxnLst/>
              <a:rect l="l" t="t" r="r" b="b"/>
              <a:pathLst>
                <a:path w="495300" h="116205">
                  <a:moveTo>
                    <a:pt x="123443" y="0"/>
                  </a:moveTo>
                  <a:lnTo>
                    <a:pt x="172063" y="9096"/>
                  </a:lnTo>
                  <a:lnTo>
                    <a:pt x="211788" y="33909"/>
                  </a:lnTo>
                  <a:lnTo>
                    <a:pt x="238583" y="70723"/>
                  </a:lnTo>
                  <a:lnTo>
                    <a:pt x="248412" y="115823"/>
                  </a:lnTo>
                </a:path>
                <a:path w="495300" h="116205">
                  <a:moveTo>
                    <a:pt x="123443" y="0"/>
                  </a:moveTo>
                  <a:lnTo>
                    <a:pt x="75384" y="9096"/>
                  </a:lnTo>
                  <a:lnTo>
                    <a:pt x="36147" y="33909"/>
                  </a:lnTo>
                  <a:lnTo>
                    <a:pt x="9697" y="70723"/>
                  </a:lnTo>
                  <a:lnTo>
                    <a:pt x="0" y="115823"/>
                  </a:lnTo>
                </a:path>
                <a:path w="495300" h="116205">
                  <a:moveTo>
                    <a:pt x="371855" y="0"/>
                  </a:moveTo>
                  <a:lnTo>
                    <a:pt x="419915" y="9096"/>
                  </a:lnTo>
                  <a:lnTo>
                    <a:pt x="459152" y="33909"/>
                  </a:lnTo>
                  <a:lnTo>
                    <a:pt x="485602" y="70723"/>
                  </a:lnTo>
                  <a:lnTo>
                    <a:pt x="495300" y="115823"/>
                  </a:lnTo>
                </a:path>
                <a:path w="495300" h="116205">
                  <a:moveTo>
                    <a:pt x="371855" y="0"/>
                  </a:moveTo>
                  <a:lnTo>
                    <a:pt x="323236" y="9096"/>
                  </a:lnTo>
                  <a:lnTo>
                    <a:pt x="283511" y="33909"/>
                  </a:lnTo>
                  <a:lnTo>
                    <a:pt x="256716" y="70723"/>
                  </a:lnTo>
                  <a:lnTo>
                    <a:pt x="246887" y="115823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25"/>
            <p:cNvSpPr/>
            <p:nvPr/>
          </p:nvSpPr>
          <p:spPr>
            <a:xfrm>
              <a:off x="5322570" y="1914905"/>
              <a:ext cx="0" cy="347980"/>
            </a:xfrm>
            <a:custGeom>
              <a:avLst/>
              <a:gdLst/>
              <a:ahLst/>
              <a:cxnLst/>
              <a:rect l="l" t="t" r="r" b="b"/>
              <a:pathLst>
                <a:path h="347980">
                  <a:moveTo>
                    <a:pt x="0" y="0"/>
                  </a:moveTo>
                  <a:lnTo>
                    <a:pt x="0" y="347472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26"/>
            <p:cNvSpPr/>
            <p:nvPr/>
          </p:nvSpPr>
          <p:spPr>
            <a:xfrm>
              <a:off x="4389882" y="2088641"/>
              <a:ext cx="1118870" cy="637540"/>
            </a:xfrm>
            <a:custGeom>
              <a:avLst/>
              <a:gdLst/>
              <a:ahLst/>
              <a:cxnLst/>
              <a:rect l="l" t="t" r="r" b="b"/>
              <a:pathLst>
                <a:path w="1118870" h="637539">
                  <a:moveTo>
                    <a:pt x="746759" y="347472"/>
                  </a:moveTo>
                  <a:lnTo>
                    <a:pt x="753397" y="301265"/>
                  </a:lnTo>
                  <a:lnTo>
                    <a:pt x="772131" y="259757"/>
                  </a:lnTo>
                  <a:lnTo>
                    <a:pt x="801195" y="224599"/>
                  </a:lnTo>
                  <a:lnTo>
                    <a:pt x="838820" y="197442"/>
                  </a:lnTo>
                  <a:lnTo>
                    <a:pt x="883240" y="179937"/>
                  </a:lnTo>
                  <a:lnTo>
                    <a:pt x="932688" y="173736"/>
                  </a:lnTo>
                  <a:lnTo>
                    <a:pt x="982135" y="179937"/>
                  </a:lnTo>
                  <a:lnTo>
                    <a:pt x="1026555" y="197442"/>
                  </a:lnTo>
                  <a:lnTo>
                    <a:pt x="1064180" y="224599"/>
                  </a:lnTo>
                  <a:lnTo>
                    <a:pt x="1093244" y="259757"/>
                  </a:lnTo>
                  <a:lnTo>
                    <a:pt x="1111978" y="301265"/>
                  </a:lnTo>
                  <a:lnTo>
                    <a:pt x="1118615" y="347472"/>
                  </a:lnTo>
                  <a:lnTo>
                    <a:pt x="1111978" y="393678"/>
                  </a:lnTo>
                  <a:lnTo>
                    <a:pt x="1093244" y="435186"/>
                  </a:lnTo>
                  <a:lnTo>
                    <a:pt x="1064180" y="470344"/>
                  </a:lnTo>
                  <a:lnTo>
                    <a:pt x="1026555" y="497501"/>
                  </a:lnTo>
                  <a:lnTo>
                    <a:pt x="982135" y="515006"/>
                  </a:lnTo>
                  <a:lnTo>
                    <a:pt x="932688" y="521208"/>
                  </a:lnTo>
                  <a:lnTo>
                    <a:pt x="883240" y="515006"/>
                  </a:lnTo>
                  <a:lnTo>
                    <a:pt x="838820" y="497501"/>
                  </a:lnTo>
                  <a:lnTo>
                    <a:pt x="801195" y="470344"/>
                  </a:lnTo>
                  <a:lnTo>
                    <a:pt x="772131" y="435186"/>
                  </a:lnTo>
                  <a:lnTo>
                    <a:pt x="753397" y="393678"/>
                  </a:lnTo>
                  <a:lnTo>
                    <a:pt x="746759" y="347472"/>
                  </a:lnTo>
                  <a:close/>
                </a:path>
                <a:path w="1118870" h="637539">
                  <a:moveTo>
                    <a:pt x="185927" y="521208"/>
                  </a:moveTo>
                  <a:lnTo>
                    <a:pt x="234547" y="530304"/>
                  </a:lnTo>
                  <a:lnTo>
                    <a:pt x="274272" y="555117"/>
                  </a:lnTo>
                  <a:lnTo>
                    <a:pt x="301067" y="591931"/>
                  </a:lnTo>
                  <a:lnTo>
                    <a:pt x="310895" y="637032"/>
                  </a:lnTo>
                </a:path>
                <a:path w="1118870" h="637539">
                  <a:moveTo>
                    <a:pt x="185927" y="521208"/>
                  </a:moveTo>
                  <a:lnTo>
                    <a:pt x="137868" y="530304"/>
                  </a:lnTo>
                  <a:lnTo>
                    <a:pt x="98631" y="555117"/>
                  </a:lnTo>
                  <a:lnTo>
                    <a:pt x="72181" y="591931"/>
                  </a:lnTo>
                  <a:lnTo>
                    <a:pt x="62483" y="637032"/>
                  </a:lnTo>
                </a:path>
                <a:path w="1118870" h="637539">
                  <a:moveTo>
                    <a:pt x="434339" y="521208"/>
                  </a:moveTo>
                  <a:lnTo>
                    <a:pt x="482399" y="530304"/>
                  </a:lnTo>
                  <a:lnTo>
                    <a:pt x="521636" y="555117"/>
                  </a:lnTo>
                  <a:lnTo>
                    <a:pt x="548086" y="591931"/>
                  </a:lnTo>
                  <a:lnTo>
                    <a:pt x="557783" y="637032"/>
                  </a:lnTo>
                </a:path>
                <a:path w="1118870" h="637539">
                  <a:moveTo>
                    <a:pt x="434339" y="521208"/>
                  </a:moveTo>
                  <a:lnTo>
                    <a:pt x="385720" y="530304"/>
                  </a:lnTo>
                  <a:lnTo>
                    <a:pt x="345995" y="555117"/>
                  </a:lnTo>
                  <a:lnTo>
                    <a:pt x="319200" y="591931"/>
                  </a:lnTo>
                  <a:lnTo>
                    <a:pt x="309371" y="637032"/>
                  </a:lnTo>
                </a:path>
                <a:path w="1118870" h="637539">
                  <a:moveTo>
                    <a:pt x="185927" y="405384"/>
                  </a:moveTo>
                  <a:lnTo>
                    <a:pt x="234547" y="396287"/>
                  </a:lnTo>
                  <a:lnTo>
                    <a:pt x="274272" y="371475"/>
                  </a:lnTo>
                  <a:lnTo>
                    <a:pt x="301067" y="334660"/>
                  </a:lnTo>
                  <a:lnTo>
                    <a:pt x="310895" y="289560"/>
                  </a:lnTo>
                </a:path>
                <a:path w="1118870" h="637539">
                  <a:moveTo>
                    <a:pt x="185927" y="405384"/>
                  </a:moveTo>
                  <a:lnTo>
                    <a:pt x="137868" y="396287"/>
                  </a:lnTo>
                  <a:lnTo>
                    <a:pt x="98631" y="371475"/>
                  </a:lnTo>
                  <a:lnTo>
                    <a:pt x="72181" y="334660"/>
                  </a:lnTo>
                  <a:lnTo>
                    <a:pt x="62483" y="289560"/>
                  </a:lnTo>
                </a:path>
                <a:path w="1118870" h="637539">
                  <a:moveTo>
                    <a:pt x="434339" y="405384"/>
                  </a:moveTo>
                  <a:lnTo>
                    <a:pt x="482399" y="396287"/>
                  </a:lnTo>
                  <a:lnTo>
                    <a:pt x="521636" y="371475"/>
                  </a:lnTo>
                  <a:lnTo>
                    <a:pt x="548086" y="334660"/>
                  </a:lnTo>
                  <a:lnTo>
                    <a:pt x="557783" y="289560"/>
                  </a:lnTo>
                </a:path>
                <a:path w="1118870" h="637539">
                  <a:moveTo>
                    <a:pt x="434339" y="405384"/>
                  </a:moveTo>
                  <a:lnTo>
                    <a:pt x="385720" y="396287"/>
                  </a:lnTo>
                  <a:lnTo>
                    <a:pt x="345995" y="371475"/>
                  </a:lnTo>
                  <a:lnTo>
                    <a:pt x="319200" y="334660"/>
                  </a:lnTo>
                  <a:lnTo>
                    <a:pt x="309371" y="289560"/>
                  </a:lnTo>
                </a:path>
                <a:path w="1118870" h="637539">
                  <a:moveTo>
                    <a:pt x="310895" y="347472"/>
                  </a:moveTo>
                  <a:lnTo>
                    <a:pt x="310895" y="0"/>
                  </a:lnTo>
                </a:path>
                <a:path w="1118870" h="637539">
                  <a:moveTo>
                    <a:pt x="0" y="0"/>
                  </a:moveTo>
                  <a:lnTo>
                    <a:pt x="310895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27"/>
            <p:cNvSpPr/>
            <p:nvPr/>
          </p:nvSpPr>
          <p:spPr>
            <a:xfrm>
              <a:off x="4700778" y="2609849"/>
              <a:ext cx="622300" cy="463550"/>
            </a:xfrm>
            <a:custGeom>
              <a:avLst/>
              <a:gdLst/>
              <a:ahLst/>
              <a:cxnLst/>
              <a:rect l="l" t="t" r="r" b="b"/>
              <a:pathLst>
                <a:path w="622300" h="463550">
                  <a:moveTo>
                    <a:pt x="0" y="115824"/>
                  </a:moveTo>
                  <a:lnTo>
                    <a:pt x="0" y="463296"/>
                  </a:lnTo>
                </a:path>
                <a:path w="622300" h="463550">
                  <a:moveTo>
                    <a:pt x="0" y="463296"/>
                  </a:moveTo>
                  <a:lnTo>
                    <a:pt x="621792" y="463296"/>
                  </a:lnTo>
                </a:path>
                <a:path w="622300" h="463550">
                  <a:moveTo>
                    <a:pt x="621792" y="0"/>
                  </a:moveTo>
                  <a:lnTo>
                    <a:pt x="621792" y="46329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28"/>
          <p:cNvSpPr txBox="1"/>
          <p:nvPr/>
        </p:nvSpPr>
        <p:spPr>
          <a:xfrm>
            <a:off x="5208270" y="2327224"/>
            <a:ext cx="125095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91" name="object 29"/>
          <p:cNvSpPr/>
          <p:nvPr/>
        </p:nvSpPr>
        <p:spPr>
          <a:xfrm>
            <a:off x="4756130" y="4066127"/>
            <a:ext cx="177165" cy="0"/>
          </a:xfrm>
          <a:custGeom>
            <a:avLst/>
            <a:gdLst/>
            <a:ahLst/>
            <a:cxnLst/>
            <a:rect l="l" t="t" r="r" b="b"/>
            <a:pathLst>
              <a:path w="177164">
                <a:moveTo>
                  <a:pt x="0" y="0"/>
                </a:moveTo>
                <a:lnTo>
                  <a:pt x="176684" y="0"/>
                </a:lnTo>
              </a:path>
            </a:pathLst>
          </a:custGeom>
          <a:ln w="48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30"/>
          <p:cNvSpPr/>
          <p:nvPr/>
        </p:nvSpPr>
        <p:spPr>
          <a:xfrm>
            <a:off x="6081896" y="4066127"/>
            <a:ext cx="163195" cy="0"/>
          </a:xfrm>
          <a:custGeom>
            <a:avLst/>
            <a:gdLst/>
            <a:ahLst/>
            <a:cxnLst/>
            <a:rect l="l" t="t" r="r" b="b"/>
            <a:pathLst>
              <a:path w="163195">
                <a:moveTo>
                  <a:pt x="0" y="0"/>
                </a:moveTo>
                <a:lnTo>
                  <a:pt x="163111" y="0"/>
                </a:lnTo>
              </a:path>
            </a:pathLst>
          </a:custGeom>
          <a:ln w="48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31"/>
          <p:cNvSpPr/>
          <p:nvPr/>
        </p:nvSpPr>
        <p:spPr>
          <a:xfrm>
            <a:off x="6705416" y="4066127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>
                <a:moveTo>
                  <a:pt x="0" y="0"/>
                </a:moveTo>
                <a:lnTo>
                  <a:pt x="94932" y="0"/>
                </a:lnTo>
              </a:path>
            </a:pathLst>
          </a:custGeom>
          <a:ln w="48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32"/>
          <p:cNvSpPr txBox="1"/>
          <p:nvPr/>
        </p:nvSpPr>
        <p:spPr>
          <a:xfrm>
            <a:off x="3289818" y="3590578"/>
            <a:ext cx="3803650" cy="769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Suppose</a:t>
            </a:r>
            <a:r>
              <a:rPr sz="1400" spc="-4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Relay</a:t>
            </a:r>
            <a:r>
              <a:rPr sz="1400" spc="-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Is</a:t>
            </a: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Designed</a:t>
            </a:r>
            <a:r>
              <a:rPr sz="1400" spc="-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to</a:t>
            </a:r>
            <a:r>
              <a:rPr sz="1400" spc="-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Operate</a:t>
            </a:r>
            <a:r>
              <a:rPr sz="1400" spc="-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When: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 dirty="0">
              <a:latin typeface="Arial"/>
              <a:cs typeface="Arial"/>
            </a:endParaRPr>
          </a:p>
          <a:p>
            <a:pPr marL="1342390">
              <a:lnSpc>
                <a:spcPct val="100000"/>
              </a:lnSpc>
            </a:pPr>
            <a:r>
              <a:rPr sz="2100" dirty="0">
                <a:latin typeface="Times New Roman"/>
                <a:cs typeface="Times New Roman"/>
              </a:rPr>
              <a:t>|</a:t>
            </a:r>
            <a:r>
              <a:rPr sz="2100" spc="-26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V</a:t>
            </a:r>
            <a:r>
              <a:rPr sz="2025" i="1" baseline="-22633" dirty="0">
                <a:latin typeface="Times New Roman"/>
                <a:cs typeface="Times New Roman"/>
              </a:rPr>
              <a:t>a</a:t>
            </a:r>
            <a:r>
              <a:rPr sz="2025" i="1" spc="540" baseline="-22633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|</a:t>
            </a:r>
            <a:r>
              <a:rPr sz="2100" dirty="0">
                <a:latin typeface="Symbol"/>
                <a:cs typeface="Symbol"/>
              </a:rPr>
              <a:t></a:t>
            </a:r>
            <a:r>
              <a:rPr sz="2100" spc="35" dirty="0">
                <a:latin typeface="Times New Roman"/>
                <a:cs typeface="Times New Roman"/>
              </a:rPr>
              <a:t> </a:t>
            </a:r>
            <a:r>
              <a:rPr sz="2100" spc="65" dirty="0">
                <a:latin typeface="Times New Roman"/>
                <a:cs typeface="Times New Roman"/>
              </a:rPr>
              <a:t>(0.8)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|</a:t>
            </a:r>
            <a:r>
              <a:rPr sz="2100" spc="10" dirty="0">
                <a:latin typeface="Times New Roman"/>
                <a:cs typeface="Times New Roman"/>
              </a:rPr>
              <a:t> </a:t>
            </a:r>
            <a:r>
              <a:rPr sz="2100" i="1" spc="120" dirty="0">
                <a:latin typeface="Times New Roman"/>
                <a:cs typeface="Times New Roman"/>
              </a:rPr>
              <a:t>Z</a:t>
            </a:r>
            <a:r>
              <a:rPr sz="2025" i="1" spc="179" baseline="-22633" dirty="0">
                <a:latin typeface="Times New Roman"/>
                <a:cs typeface="Times New Roman"/>
              </a:rPr>
              <a:t>L</a:t>
            </a:r>
            <a:r>
              <a:rPr sz="2025" spc="179" baseline="-22633" dirty="0">
                <a:latin typeface="Times New Roman"/>
                <a:cs typeface="Times New Roman"/>
              </a:rPr>
              <a:t>1</a:t>
            </a:r>
            <a:r>
              <a:rPr sz="2025" spc="284" baseline="-22633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||</a:t>
            </a:r>
            <a:r>
              <a:rPr sz="2100" spc="60" dirty="0">
                <a:latin typeface="Times New Roman"/>
                <a:cs typeface="Times New Roman"/>
              </a:rPr>
              <a:t> </a:t>
            </a:r>
            <a:r>
              <a:rPr sz="2100" i="1" spc="125" dirty="0">
                <a:latin typeface="Times New Roman"/>
                <a:cs typeface="Times New Roman"/>
              </a:rPr>
              <a:t>I</a:t>
            </a:r>
            <a:r>
              <a:rPr sz="2025" i="1" spc="187" baseline="-22633" dirty="0">
                <a:latin typeface="Times New Roman"/>
                <a:cs typeface="Times New Roman"/>
              </a:rPr>
              <a:t>a</a:t>
            </a:r>
            <a:r>
              <a:rPr sz="2025" i="1" spc="540" baseline="-22633" dirty="0">
                <a:latin typeface="Times New Roman"/>
                <a:cs typeface="Times New Roman"/>
              </a:rPr>
              <a:t> </a:t>
            </a:r>
            <a:r>
              <a:rPr sz="2100" spc="-50" dirty="0">
                <a:latin typeface="Times New Roman"/>
                <a:cs typeface="Times New Roman"/>
              </a:rPr>
              <a:t>|</a:t>
            </a:r>
            <a:endParaRPr sz="2100" dirty="0">
              <a:latin typeface="Times New Roman"/>
              <a:cs typeface="Times New Roman"/>
            </a:endParaRPr>
          </a:p>
        </p:txBody>
      </p:sp>
      <p:grpSp>
        <p:nvGrpSpPr>
          <p:cNvPr id="95" name="object 33"/>
          <p:cNvGrpSpPr/>
          <p:nvPr/>
        </p:nvGrpSpPr>
        <p:grpSpPr>
          <a:xfrm>
            <a:off x="5261249" y="1355438"/>
            <a:ext cx="1012190" cy="630555"/>
            <a:chOff x="5261249" y="1355438"/>
            <a:chExt cx="1012190" cy="630555"/>
          </a:xfrm>
        </p:grpSpPr>
        <p:sp>
          <p:nvSpPr>
            <p:cNvPr id="96" name="object 34"/>
            <p:cNvSpPr/>
            <p:nvPr/>
          </p:nvSpPr>
          <p:spPr>
            <a:xfrm>
              <a:off x="6011417" y="1741170"/>
              <a:ext cx="248920" cy="231775"/>
            </a:xfrm>
            <a:custGeom>
              <a:avLst/>
              <a:gdLst/>
              <a:ahLst/>
              <a:cxnLst/>
              <a:rect l="l" t="t" r="r" b="b"/>
              <a:pathLst>
                <a:path w="248920" h="231775">
                  <a:moveTo>
                    <a:pt x="0" y="231648"/>
                  </a:moveTo>
                  <a:lnTo>
                    <a:pt x="248412" y="231648"/>
                  </a:lnTo>
                  <a:lnTo>
                    <a:pt x="248412" y="0"/>
                  </a:lnTo>
                  <a:lnTo>
                    <a:pt x="0" y="0"/>
                  </a:lnTo>
                  <a:lnTo>
                    <a:pt x="0" y="231648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35"/>
            <p:cNvSpPr/>
            <p:nvPr/>
          </p:nvSpPr>
          <p:spPr>
            <a:xfrm>
              <a:off x="5263789" y="1357978"/>
              <a:ext cx="780415" cy="0"/>
            </a:xfrm>
            <a:custGeom>
              <a:avLst/>
              <a:gdLst/>
              <a:ahLst/>
              <a:cxnLst/>
              <a:rect l="l" t="t" r="r" b="b"/>
              <a:pathLst>
                <a:path w="780414">
                  <a:moveTo>
                    <a:pt x="0" y="0"/>
                  </a:moveTo>
                  <a:lnTo>
                    <a:pt x="95126" y="0"/>
                  </a:lnTo>
                </a:path>
                <a:path w="780414">
                  <a:moveTo>
                    <a:pt x="346716" y="0"/>
                  </a:moveTo>
                  <a:lnTo>
                    <a:pt x="441842" y="0"/>
                  </a:lnTo>
                </a:path>
                <a:path w="780414">
                  <a:moveTo>
                    <a:pt x="684922" y="0"/>
                  </a:moveTo>
                  <a:lnTo>
                    <a:pt x="780049" y="0"/>
                  </a:lnTo>
                </a:path>
              </a:pathLst>
            </a:custGeom>
            <a:ln w="50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36"/>
          <p:cNvSpPr txBox="1"/>
          <p:nvPr/>
        </p:nvSpPr>
        <p:spPr>
          <a:xfrm>
            <a:off x="5191643" y="1274609"/>
            <a:ext cx="955675" cy="3498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100" i="1" spc="120" dirty="0">
                <a:latin typeface="Times New Roman"/>
                <a:cs typeface="Times New Roman"/>
              </a:rPr>
              <a:t>I</a:t>
            </a:r>
            <a:r>
              <a:rPr sz="2025" i="1" spc="179" baseline="-22633" dirty="0">
                <a:latin typeface="Times New Roman"/>
                <a:cs typeface="Times New Roman"/>
              </a:rPr>
              <a:t>a</a:t>
            </a:r>
            <a:r>
              <a:rPr sz="2025" i="1" spc="-135" baseline="-22633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,</a:t>
            </a:r>
            <a:r>
              <a:rPr sz="2100" spc="-210" dirty="0">
                <a:latin typeface="Times New Roman"/>
                <a:cs typeface="Times New Roman"/>
              </a:rPr>
              <a:t> </a:t>
            </a:r>
            <a:r>
              <a:rPr sz="2100" i="1" spc="95" dirty="0">
                <a:latin typeface="Times New Roman"/>
                <a:cs typeface="Times New Roman"/>
              </a:rPr>
              <a:t>I</a:t>
            </a:r>
            <a:r>
              <a:rPr sz="2025" i="1" spc="142" baseline="-22633" dirty="0">
                <a:latin typeface="Times New Roman"/>
                <a:cs typeface="Times New Roman"/>
              </a:rPr>
              <a:t>b</a:t>
            </a:r>
            <a:r>
              <a:rPr sz="2025" i="1" spc="-165" baseline="-22633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,</a:t>
            </a:r>
            <a:r>
              <a:rPr sz="2100" spc="-204" dirty="0">
                <a:latin typeface="Times New Roman"/>
                <a:cs typeface="Times New Roman"/>
              </a:rPr>
              <a:t> </a:t>
            </a:r>
            <a:r>
              <a:rPr sz="2100" i="1" spc="80" dirty="0">
                <a:latin typeface="Times New Roman"/>
                <a:cs typeface="Times New Roman"/>
              </a:rPr>
              <a:t>I</a:t>
            </a:r>
            <a:r>
              <a:rPr sz="2025" i="1" spc="120" baseline="-22633" dirty="0">
                <a:latin typeface="Times New Roman"/>
                <a:cs typeface="Times New Roman"/>
              </a:rPr>
              <a:t>c</a:t>
            </a:r>
            <a:endParaRPr sz="2025" baseline="-22633">
              <a:latin typeface="Times New Roman"/>
              <a:cs typeface="Times New Roman"/>
            </a:endParaRPr>
          </a:p>
        </p:txBody>
      </p:sp>
      <p:sp>
        <p:nvSpPr>
          <p:cNvPr id="99" name="object 37"/>
          <p:cNvSpPr/>
          <p:nvPr/>
        </p:nvSpPr>
        <p:spPr>
          <a:xfrm>
            <a:off x="3424389" y="2436832"/>
            <a:ext cx="177800" cy="0"/>
          </a:xfrm>
          <a:custGeom>
            <a:avLst/>
            <a:gdLst/>
            <a:ahLst/>
            <a:cxnLst/>
            <a:rect l="l" t="t" r="r" b="b"/>
            <a:pathLst>
              <a:path w="177800">
                <a:moveTo>
                  <a:pt x="0" y="0"/>
                </a:moveTo>
                <a:lnTo>
                  <a:pt x="177480" y="0"/>
                </a:lnTo>
              </a:path>
            </a:pathLst>
          </a:custGeom>
          <a:ln w="48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38"/>
          <p:cNvSpPr/>
          <p:nvPr/>
        </p:nvSpPr>
        <p:spPr>
          <a:xfrm>
            <a:off x="3790845" y="2436832"/>
            <a:ext cx="535305" cy="0"/>
          </a:xfrm>
          <a:custGeom>
            <a:avLst/>
            <a:gdLst/>
            <a:ahLst/>
            <a:cxnLst/>
            <a:rect l="l" t="t" r="r" b="b"/>
            <a:pathLst>
              <a:path w="535304">
                <a:moveTo>
                  <a:pt x="0" y="0"/>
                </a:moveTo>
                <a:lnTo>
                  <a:pt x="177227" y="0"/>
                </a:lnTo>
              </a:path>
              <a:path w="535304">
                <a:moveTo>
                  <a:pt x="357460" y="0"/>
                </a:moveTo>
                <a:lnTo>
                  <a:pt x="534944" y="0"/>
                </a:lnTo>
              </a:path>
            </a:pathLst>
          </a:custGeom>
          <a:ln w="50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39"/>
          <p:cNvSpPr txBox="1"/>
          <p:nvPr/>
        </p:nvSpPr>
        <p:spPr>
          <a:xfrm>
            <a:off x="3329623" y="2353790"/>
            <a:ext cx="1049020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100" i="1" dirty="0">
                <a:latin typeface="Times New Roman"/>
                <a:cs typeface="Times New Roman"/>
              </a:rPr>
              <a:t>V</a:t>
            </a:r>
            <a:r>
              <a:rPr sz="2025" i="1" baseline="-22633" dirty="0">
                <a:latin typeface="Times New Roman"/>
                <a:cs typeface="Times New Roman"/>
              </a:rPr>
              <a:t>a</a:t>
            </a:r>
            <a:r>
              <a:rPr sz="2025" i="1" spc="-7" baseline="-22633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,</a:t>
            </a:r>
            <a:r>
              <a:rPr sz="2100" i="1" dirty="0">
                <a:latin typeface="Times New Roman"/>
                <a:cs typeface="Times New Roman"/>
              </a:rPr>
              <a:t>V</a:t>
            </a:r>
            <a:r>
              <a:rPr sz="2025" i="1" baseline="-22633" dirty="0">
                <a:latin typeface="Times New Roman"/>
                <a:cs typeface="Times New Roman"/>
              </a:rPr>
              <a:t>b</a:t>
            </a:r>
            <a:r>
              <a:rPr sz="2025" i="1" spc="-52" baseline="-22633" dirty="0">
                <a:latin typeface="Times New Roman"/>
                <a:cs typeface="Times New Roman"/>
              </a:rPr>
              <a:t> </a:t>
            </a:r>
            <a:r>
              <a:rPr sz="2100" spc="-25" dirty="0">
                <a:latin typeface="Times New Roman"/>
                <a:cs typeface="Times New Roman"/>
              </a:rPr>
              <a:t>,</a:t>
            </a:r>
            <a:r>
              <a:rPr sz="2100" i="1" spc="-25" dirty="0">
                <a:latin typeface="Times New Roman"/>
                <a:cs typeface="Times New Roman"/>
              </a:rPr>
              <a:t>V</a:t>
            </a:r>
            <a:r>
              <a:rPr sz="2025" i="1" spc="-37" baseline="-22633" dirty="0">
                <a:latin typeface="Times New Roman"/>
                <a:cs typeface="Times New Roman"/>
              </a:rPr>
              <a:t>c</a:t>
            </a:r>
            <a:endParaRPr sz="2025" baseline="-22633">
              <a:latin typeface="Times New Roman"/>
              <a:cs typeface="Times New Roman"/>
            </a:endParaRPr>
          </a:p>
        </p:txBody>
      </p:sp>
      <p:grpSp>
        <p:nvGrpSpPr>
          <p:cNvPr id="102" name="object 41"/>
          <p:cNvGrpSpPr/>
          <p:nvPr/>
        </p:nvGrpSpPr>
        <p:grpSpPr>
          <a:xfrm>
            <a:off x="1259735" y="4539904"/>
            <a:ext cx="3066415" cy="2007235"/>
            <a:chOff x="918210" y="4565141"/>
            <a:chExt cx="3066415" cy="2007235"/>
          </a:xfrm>
        </p:grpSpPr>
        <p:pic>
          <p:nvPicPr>
            <p:cNvPr id="103" name="object 4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762" y="4882133"/>
              <a:ext cx="1347215" cy="1371600"/>
            </a:xfrm>
            <a:prstGeom prst="rect">
              <a:avLst/>
            </a:prstGeom>
          </p:spPr>
        </p:pic>
        <p:sp>
          <p:nvSpPr>
            <p:cNvPr id="104" name="object 43"/>
            <p:cNvSpPr/>
            <p:nvPr/>
          </p:nvSpPr>
          <p:spPr>
            <a:xfrm>
              <a:off x="1524762" y="4882133"/>
              <a:ext cx="1347470" cy="1371600"/>
            </a:xfrm>
            <a:custGeom>
              <a:avLst/>
              <a:gdLst/>
              <a:ahLst/>
              <a:cxnLst/>
              <a:rect l="l" t="t" r="r" b="b"/>
              <a:pathLst>
                <a:path w="1347470" h="1371600">
                  <a:moveTo>
                    <a:pt x="0" y="685800"/>
                  </a:moveTo>
                  <a:lnTo>
                    <a:pt x="1691" y="636828"/>
                  </a:lnTo>
                  <a:lnTo>
                    <a:pt x="6690" y="588784"/>
                  </a:lnTo>
                  <a:lnTo>
                    <a:pt x="14881" y="541785"/>
                  </a:lnTo>
                  <a:lnTo>
                    <a:pt x="26152" y="495947"/>
                  </a:lnTo>
                  <a:lnTo>
                    <a:pt x="40387" y="451386"/>
                  </a:lnTo>
                  <a:lnTo>
                    <a:pt x="57473" y="408218"/>
                  </a:lnTo>
                  <a:lnTo>
                    <a:pt x="77296" y="366559"/>
                  </a:lnTo>
                  <a:lnTo>
                    <a:pt x="99742" y="326525"/>
                  </a:lnTo>
                  <a:lnTo>
                    <a:pt x="124697" y="288233"/>
                  </a:lnTo>
                  <a:lnTo>
                    <a:pt x="152046" y="251798"/>
                  </a:lnTo>
                  <a:lnTo>
                    <a:pt x="181675" y="217336"/>
                  </a:lnTo>
                  <a:lnTo>
                    <a:pt x="213472" y="184964"/>
                  </a:lnTo>
                  <a:lnTo>
                    <a:pt x="247321" y="154798"/>
                  </a:lnTo>
                  <a:lnTo>
                    <a:pt x="283108" y="126954"/>
                  </a:lnTo>
                  <a:lnTo>
                    <a:pt x="320720" y="101548"/>
                  </a:lnTo>
                  <a:lnTo>
                    <a:pt x="360042" y="78696"/>
                  </a:lnTo>
                  <a:lnTo>
                    <a:pt x="400960" y="58514"/>
                  </a:lnTo>
                  <a:lnTo>
                    <a:pt x="443361" y="41118"/>
                  </a:lnTo>
                  <a:lnTo>
                    <a:pt x="487130" y="26625"/>
                  </a:lnTo>
                  <a:lnTo>
                    <a:pt x="532153" y="15151"/>
                  </a:lnTo>
                  <a:lnTo>
                    <a:pt x="578317" y="6811"/>
                  </a:lnTo>
                  <a:lnTo>
                    <a:pt x="625506" y="1722"/>
                  </a:lnTo>
                  <a:lnTo>
                    <a:pt x="673607" y="0"/>
                  </a:lnTo>
                  <a:lnTo>
                    <a:pt x="721709" y="1722"/>
                  </a:lnTo>
                  <a:lnTo>
                    <a:pt x="768898" y="6811"/>
                  </a:lnTo>
                  <a:lnTo>
                    <a:pt x="815062" y="15151"/>
                  </a:lnTo>
                  <a:lnTo>
                    <a:pt x="860085" y="26625"/>
                  </a:lnTo>
                  <a:lnTo>
                    <a:pt x="903854" y="41118"/>
                  </a:lnTo>
                  <a:lnTo>
                    <a:pt x="946255" y="58514"/>
                  </a:lnTo>
                  <a:lnTo>
                    <a:pt x="987173" y="78696"/>
                  </a:lnTo>
                  <a:lnTo>
                    <a:pt x="1026495" y="101548"/>
                  </a:lnTo>
                  <a:lnTo>
                    <a:pt x="1064107" y="126954"/>
                  </a:lnTo>
                  <a:lnTo>
                    <a:pt x="1099894" y="154798"/>
                  </a:lnTo>
                  <a:lnTo>
                    <a:pt x="1133743" y="184964"/>
                  </a:lnTo>
                  <a:lnTo>
                    <a:pt x="1165540" y="217336"/>
                  </a:lnTo>
                  <a:lnTo>
                    <a:pt x="1195169" y="251798"/>
                  </a:lnTo>
                  <a:lnTo>
                    <a:pt x="1222518" y="288233"/>
                  </a:lnTo>
                  <a:lnTo>
                    <a:pt x="1247473" y="326525"/>
                  </a:lnTo>
                  <a:lnTo>
                    <a:pt x="1269919" y="366559"/>
                  </a:lnTo>
                  <a:lnTo>
                    <a:pt x="1289742" y="408218"/>
                  </a:lnTo>
                  <a:lnTo>
                    <a:pt x="1306828" y="451386"/>
                  </a:lnTo>
                  <a:lnTo>
                    <a:pt x="1321063" y="495947"/>
                  </a:lnTo>
                  <a:lnTo>
                    <a:pt x="1332334" y="541785"/>
                  </a:lnTo>
                  <a:lnTo>
                    <a:pt x="1340525" y="588784"/>
                  </a:lnTo>
                  <a:lnTo>
                    <a:pt x="1345524" y="636828"/>
                  </a:lnTo>
                  <a:lnTo>
                    <a:pt x="1347215" y="685800"/>
                  </a:lnTo>
                  <a:lnTo>
                    <a:pt x="1345524" y="734776"/>
                  </a:lnTo>
                  <a:lnTo>
                    <a:pt x="1340525" y="782823"/>
                  </a:lnTo>
                  <a:lnTo>
                    <a:pt x="1332334" y="829825"/>
                  </a:lnTo>
                  <a:lnTo>
                    <a:pt x="1321063" y="875665"/>
                  </a:lnTo>
                  <a:lnTo>
                    <a:pt x="1306828" y="920228"/>
                  </a:lnTo>
                  <a:lnTo>
                    <a:pt x="1289742" y="963397"/>
                  </a:lnTo>
                  <a:lnTo>
                    <a:pt x="1269919" y="1005057"/>
                  </a:lnTo>
                  <a:lnTo>
                    <a:pt x="1247473" y="1045091"/>
                  </a:lnTo>
                  <a:lnTo>
                    <a:pt x="1222518" y="1083383"/>
                  </a:lnTo>
                  <a:lnTo>
                    <a:pt x="1195169" y="1119817"/>
                  </a:lnTo>
                  <a:lnTo>
                    <a:pt x="1165540" y="1154278"/>
                  </a:lnTo>
                  <a:lnTo>
                    <a:pt x="1133743" y="1186648"/>
                  </a:lnTo>
                  <a:lnTo>
                    <a:pt x="1099894" y="1216813"/>
                  </a:lnTo>
                  <a:lnTo>
                    <a:pt x="1064107" y="1244656"/>
                  </a:lnTo>
                  <a:lnTo>
                    <a:pt x="1026495" y="1270060"/>
                  </a:lnTo>
                  <a:lnTo>
                    <a:pt x="987173" y="1292911"/>
                  </a:lnTo>
                  <a:lnTo>
                    <a:pt x="946255" y="1313091"/>
                  </a:lnTo>
                  <a:lnTo>
                    <a:pt x="903854" y="1330485"/>
                  </a:lnTo>
                  <a:lnTo>
                    <a:pt x="860085" y="1344977"/>
                  </a:lnTo>
                  <a:lnTo>
                    <a:pt x="815062" y="1356450"/>
                  </a:lnTo>
                  <a:lnTo>
                    <a:pt x="768898" y="1364789"/>
                  </a:lnTo>
                  <a:lnTo>
                    <a:pt x="721709" y="1369878"/>
                  </a:lnTo>
                  <a:lnTo>
                    <a:pt x="673607" y="1371600"/>
                  </a:lnTo>
                  <a:lnTo>
                    <a:pt x="625506" y="1369878"/>
                  </a:lnTo>
                  <a:lnTo>
                    <a:pt x="578317" y="1364789"/>
                  </a:lnTo>
                  <a:lnTo>
                    <a:pt x="532153" y="1356450"/>
                  </a:lnTo>
                  <a:lnTo>
                    <a:pt x="487130" y="1344977"/>
                  </a:lnTo>
                  <a:lnTo>
                    <a:pt x="443361" y="1330485"/>
                  </a:lnTo>
                  <a:lnTo>
                    <a:pt x="400960" y="1313091"/>
                  </a:lnTo>
                  <a:lnTo>
                    <a:pt x="360042" y="1292911"/>
                  </a:lnTo>
                  <a:lnTo>
                    <a:pt x="320720" y="1270060"/>
                  </a:lnTo>
                  <a:lnTo>
                    <a:pt x="283108" y="1244656"/>
                  </a:lnTo>
                  <a:lnTo>
                    <a:pt x="247321" y="1216813"/>
                  </a:lnTo>
                  <a:lnTo>
                    <a:pt x="213472" y="1186648"/>
                  </a:lnTo>
                  <a:lnTo>
                    <a:pt x="181675" y="1154278"/>
                  </a:lnTo>
                  <a:lnTo>
                    <a:pt x="152046" y="1119817"/>
                  </a:lnTo>
                  <a:lnTo>
                    <a:pt x="124697" y="1083383"/>
                  </a:lnTo>
                  <a:lnTo>
                    <a:pt x="99742" y="1045091"/>
                  </a:lnTo>
                  <a:lnTo>
                    <a:pt x="77296" y="1005057"/>
                  </a:lnTo>
                  <a:lnTo>
                    <a:pt x="57473" y="963397"/>
                  </a:lnTo>
                  <a:lnTo>
                    <a:pt x="40387" y="920228"/>
                  </a:lnTo>
                  <a:lnTo>
                    <a:pt x="26152" y="875665"/>
                  </a:lnTo>
                  <a:lnTo>
                    <a:pt x="14881" y="829825"/>
                  </a:lnTo>
                  <a:lnTo>
                    <a:pt x="6690" y="782823"/>
                  </a:lnTo>
                  <a:lnTo>
                    <a:pt x="1691" y="734776"/>
                  </a:lnTo>
                  <a:lnTo>
                    <a:pt x="0" y="6858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44"/>
            <p:cNvSpPr/>
            <p:nvPr/>
          </p:nvSpPr>
          <p:spPr>
            <a:xfrm>
              <a:off x="918210" y="4565141"/>
              <a:ext cx="3066415" cy="2007235"/>
            </a:xfrm>
            <a:custGeom>
              <a:avLst/>
              <a:gdLst/>
              <a:ahLst/>
              <a:cxnLst/>
              <a:rect l="l" t="t" r="r" b="b"/>
              <a:pathLst>
                <a:path w="3066415" h="2007234">
                  <a:moveTo>
                    <a:pt x="3066288" y="1002792"/>
                  </a:moveTo>
                  <a:lnTo>
                    <a:pt x="3040380" y="989838"/>
                  </a:lnTo>
                  <a:lnTo>
                    <a:pt x="3014472" y="976884"/>
                  </a:lnTo>
                  <a:lnTo>
                    <a:pt x="3014472" y="989838"/>
                  </a:lnTo>
                  <a:lnTo>
                    <a:pt x="1280922" y="989838"/>
                  </a:lnTo>
                  <a:lnTo>
                    <a:pt x="1280922" y="51828"/>
                  </a:lnTo>
                  <a:lnTo>
                    <a:pt x="1293876" y="51828"/>
                  </a:lnTo>
                  <a:lnTo>
                    <a:pt x="1287399" y="38862"/>
                  </a:lnTo>
                  <a:lnTo>
                    <a:pt x="1267968" y="0"/>
                  </a:lnTo>
                  <a:lnTo>
                    <a:pt x="1242047" y="51828"/>
                  </a:lnTo>
                  <a:lnTo>
                    <a:pt x="1255014" y="51828"/>
                  </a:lnTo>
                  <a:lnTo>
                    <a:pt x="1255014" y="989838"/>
                  </a:lnTo>
                  <a:lnTo>
                    <a:pt x="0" y="989838"/>
                  </a:lnTo>
                  <a:lnTo>
                    <a:pt x="0" y="1015746"/>
                  </a:lnTo>
                  <a:lnTo>
                    <a:pt x="1255014" y="1015746"/>
                  </a:lnTo>
                  <a:lnTo>
                    <a:pt x="1255014" y="2007108"/>
                  </a:lnTo>
                  <a:lnTo>
                    <a:pt x="1280922" y="2007108"/>
                  </a:lnTo>
                  <a:lnTo>
                    <a:pt x="1280922" y="1015746"/>
                  </a:lnTo>
                  <a:lnTo>
                    <a:pt x="3014472" y="1015746"/>
                  </a:lnTo>
                  <a:lnTo>
                    <a:pt x="3014472" y="1028700"/>
                  </a:lnTo>
                  <a:lnTo>
                    <a:pt x="3040380" y="1015746"/>
                  </a:lnTo>
                  <a:lnTo>
                    <a:pt x="3066288" y="10027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" name="object 46"/>
          <p:cNvSpPr txBox="1"/>
          <p:nvPr/>
        </p:nvSpPr>
        <p:spPr>
          <a:xfrm>
            <a:off x="850719" y="6298562"/>
            <a:ext cx="140081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50" i="1" dirty="0">
                <a:latin typeface="Times New Roman"/>
                <a:cs typeface="Times New Roman"/>
              </a:rPr>
              <a:t>R</a:t>
            </a:r>
            <a:r>
              <a:rPr sz="1875" baseline="37777" dirty="0">
                <a:latin typeface="Times New Roman"/>
                <a:cs typeface="Times New Roman"/>
              </a:rPr>
              <a:t>2</a:t>
            </a:r>
            <a:r>
              <a:rPr sz="1875" spc="337" baseline="37777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</a:t>
            </a:r>
            <a:r>
              <a:rPr sz="1950" spc="70" dirty="0">
                <a:latin typeface="Times New Roman"/>
                <a:cs typeface="Times New Roman"/>
              </a:rPr>
              <a:t> </a:t>
            </a:r>
            <a:r>
              <a:rPr sz="1950" i="1" dirty="0">
                <a:latin typeface="Times New Roman"/>
                <a:cs typeface="Times New Roman"/>
              </a:rPr>
              <a:t>X</a:t>
            </a:r>
            <a:r>
              <a:rPr sz="1950" i="1" spc="-114" dirty="0">
                <a:latin typeface="Times New Roman"/>
                <a:cs typeface="Times New Roman"/>
              </a:rPr>
              <a:t> </a:t>
            </a:r>
            <a:r>
              <a:rPr sz="1875" baseline="37777" dirty="0">
                <a:latin typeface="Times New Roman"/>
                <a:cs typeface="Times New Roman"/>
              </a:rPr>
              <a:t>2</a:t>
            </a:r>
            <a:r>
              <a:rPr sz="1875" spc="457" baseline="37777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</a:t>
            </a:r>
            <a:r>
              <a:rPr sz="1950" spc="15" dirty="0">
                <a:latin typeface="Times New Roman"/>
                <a:cs typeface="Times New Roman"/>
              </a:rPr>
              <a:t> </a:t>
            </a:r>
            <a:r>
              <a:rPr sz="1950" i="1" dirty="0">
                <a:latin typeface="Times New Roman"/>
                <a:cs typeface="Times New Roman"/>
              </a:rPr>
              <a:t>Z</a:t>
            </a:r>
            <a:r>
              <a:rPr sz="1950" i="1" spc="-215" dirty="0">
                <a:latin typeface="Times New Roman"/>
                <a:cs typeface="Times New Roman"/>
              </a:rPr>
              <a:t> </a:t>
            </a:r>
            <a:r>
              <a:rPr sz="1875" spc="-75" baseline="37777" dirty="0">
                <a:latin typeface="Times New Roman"/>
                <a:cs typeface="Times New Roman"/>
              </a:rPr>
              <a:t>2</a:t>
            </a:r>
            <a:endParaRPr sz="1875" baseline="37777">
              <a:latin typeface="Times New Roman"/>
              <a:cs typeface="Times New Roman"/>
            </a:endParaRPr>
          </a:p>
        </p:txBody>
      </p:sp>
      <p:sp>
        <p:nvSpPr>
          <p:cNvPr id="107" name="object 47"/>
          <p:cNvSpPr txBox="1"/>
          <p:nvPr/>
        </p:nvSpPr>
        <p:spPr>
          <a:xfrm>
            <a:off x="4181751" y="5599643"/>
            <a:ext cx="1346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003399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8" name="object 48"/>
          <p:cNvSpPr txBox="1"/>
          <p:nvPr/>
        </p:nvSpPr>
        <p:spPr>
          <a:xfrm>
            <a:off x="2337202" y="4409679"/>
            <a:ext cx="1346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dirty="0">
                <a:solidFill>
                  <a:srgbClr val="003399"/>
                </a:solidFill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9" name="object 49"/>
          <p:cNvSpPr txBox="1"/>
          <p:nvPr/>
        </p:nvSpPr>
        <p:spPr>
          <a:xfrm>
            <a:off x="2863427" y="4628804"/>
            <a:ext cx="18548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Plain</a:t>
            </a:r>
            <a:r>
              <a:rPr sz="1400" spc="-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Impedance</a:t>
            </a:r>
            <a:r>
              <a:rPr sz="1400" spc="-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Relay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0" name="object 50"/>
          <p:cNvSpPr/>
          <p:nvPr/>
        </p:nvSpPr>
        <p:spPr>
          <a:xfrm>
            <a:off x="1308604" y="5004724"/>
            <a:ext cx="1748155" cy="538480"/>
          </a:xfrm>
          <a:custGeom>
            <a:avLst/>
            <a:gdLst/>
            <a:ahLst/>
            <a:cxnLst/>
            <a:rect l="l" t="t" r="r" b="b"/>
            <a:pathLst>
              <a:path w="1748155" h="538479">
                <a:moveTo>
                  <a:pt x="1008786" y="381000"/>
                </a:moveTo>
                <a:lnTo>
                  <a:pt x="1007579" y="379730"/>
                </a:lnTo>
                <a:lnTo>
                  <a:pt x="969035" y="338836"/>
                </a:lnTo>
                <a:lnTo>
                  <a:pt x="964590" y="351002"/>
                </a:lnTo>
                <a:lnTo>
                  <a:pt x="8940" y="0"/>
                </a:lnTo>
                <a:lnTo>
                  <a:pt x="0" y="24384"/>
                </a:lnTo>
                <a:lnTo>
                  <a:pt x="955713" y="375272"/>
                </a:lnTo>
                <a:lnTo>
                  <a:pt x="951255" y="387477"/>
                </a:lnTo>
                <a:lnTo>
                  <a:pt x="1008786" y="381000"/>
                </a:lnTo>
                <a:close/>
              </a:path>
              <a:path w="1748155" h="538479">
                <a:moveTo>
                  <a:pt x="1747926" y="115824"/>
                </a:moveTo>
                <a:lnTo>
                  <a:pt x="1662963" y="134112"/>
                </a:lnTo>
                <a:lnTo>
                  <a:pt x="1679117" y="154292"/>
                </a:lnTo>
                <a:lnTo>
                  <a:pt x="1273213" y="479285"/>
                </a:lnTo>
                <a:lnTo>
                  <a:pt x="1257071" y="459105"/>
                </a:lnTo>
                <a:lnTo>
                  <a:pt x="1220622" y="537972"/>
                </a:lnTo>
                <a:lnTo>
                  <a:pt x="1305585" y="519684"/>
                </a:lnTo>
                <a:lnTo>
                  <a:pt x="1295920" y="507619"/>
                </a:lnTo>
                <a:lnTo>
                  <a:pt x="1289418" y="499516"/>
                </a:lnTo>
                <a:lnTo>
                  <a:pt x="1695323" y="174523"/>
                </a:lnTo>
                <a:lnTo>
                  <a:pt x="1711477" y="194691"/>
                </a:lnTo>
                <a:lnTo>
                  <a:pt x="1733892" y="146177"/>
                </a:lnTo>
                <a:lnTo>
                  <a:pt x="1747926" y="1158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51"/>
          <p:cNvSpPr txBox="1"/>
          <p:nvPr/>
        </p:nvSpPr>
        <p:spPr>
          <a:xfrm>
            <a:off x="544928" y="4674271"/>
            <a:ext cx="12585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Operation</a:t>
            </a:r>
            <a:r>
              <a:rPr sz="1400" spc="-6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Zone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2" name="object 52"/>
          <p:cNvSpPr txBox="1"/>
          <p:nvPr/>
        </p:nvSpPr>
        <p:spPr>
          <a:xfrm>
            <a:off x="2859173" y="5310033"/>
            <a:ext cx="2806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100" i="1" spc="-37" baseline="13888" dirty="0">
                <a:solidFill>
                  <a:srgbClr val="003399"/>
                </a:solidFill>
                <a:latin typeface="Times New Roman"/>
                <a:cs typeface="Times New Roman"/>
              </a:rPr>
              <a:t>Z</a:t>
            </a:r>
            <a:r>
              <a:rPr sz="9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r1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3" name="object 53"/>
          <p:cNvSpPr txBox="1"/>
          <p:nvPr/>
        </p:nvSpPr>
        <p:spPr>
          <a:xfrm>
            <a:off x="3374539" y="5020854"/>
            <a:ext cx="87756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Radius</a:t>
            </a:r>
            <a:r>
              <a:rPr sz="1400" spc="-8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Z</a:t>
            </a:r>
            <a:r>
              <a:rPr sz="1350" i="1" spc="-37" baseline="-21604" dirty="0">
                <a:solidFill>
                  <a:srgbClr val="003399"/>
                </a:solidFill>
                <a:latin typeface="Times New Roman"/>
                <a:cs typeface="Times New Roman"/>
              </a:rPr>
              <a:t>r1</a:t>
            </a:r>
            <a:endParaRPr sz="1350" baseline="-21604">
              <a:latin typeface="Times New Roman"/>
              <a:cs typeface="Times New Roman"/>
            </a:endParaRPr>
          </a:p>
        </p:txBody>
      </p:sp>
      <p:sp>
        <p:nvSpPr>
          <p:cNvPr id="114" name="object 54"/>
          <p:cNvSpPr txBox="1"/>
          <p:nvPr/>
        </p:nvSpPr>
        <p:spPr>
          <a:xfrm>
            <a:off x="549618" y="5055011"/>
            <a:ext cx="793750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950" i="1" dirty="0">
                <a:latin typeface="Times New Roman"/>
                <a:cs typeface="Times New Roman"/>
              </a:rPr>
              <a:t>Z</a:t>
            </a:r>
            <a:r>
              <a:rPr sz="1950" i="1" spc="150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</a:t>
            </a:r>
            <a:r>
              <a:rPr sz="1950" spc="15" dirty="0">
                <a:latin typeface="Times New Roman"/>
                <a:cs typeface="Times New Roman"/>
              </a:rPr>
              <a:t> </a:t>
            </a:r>
            <a:r>
              <a:rPr sz="1950" i="1" spc="-25" dirty="0">
                <a:latin typeface="Times New Roman"/>
                <a:cs typeface="Times New Roman"/>
              </a:rPr>
              <a:t>Z</a:t>
            </a:r>
            <a:r>
              <a:rPr sz="1875" i="1" spc="-37" baseline="-22222" dirty="0">
                <a:latin typeface="Times New Roman"/>
                <a:cs typeface="Times New Roman"/>
              </a:rPr>
              <a:t>r</a:t>
            </a:r>
            <a:r>
              <a:rPr sz="1875" spc="-37" baseline="-22222" dirty="0">
                <a:latin typeface="Times New Roman"/>
                <a:cs typeface="Times New Roman"/>
              </a:rPr>
              <a:t>1</a:t>
            </a:r>
            <a:endParaRPr sz="1875" baseline="-2222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object 132"/>
          <p:cNvSpPr txBox="1">
            <a:spLocks noGrp="1"/>
          </p:cNvSpPr>
          <p:nvPr>
            <p:ph type="title"/>
          </p:nvPr>
        </p:nvSpPr>
        <p:spPr>
          <a:xfrm>
            <a:off x="690473" y="267080"/>
            <a:ext cx="4368444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90"/>
              </a:lnSpc>
              <a:spcBef>
                <a:spcPts val="100"/>
              </a:spcBef>
            </a:pPr>
            <a:r>
              <a:rPr sz="1800" b="1" i="0" spc="-70" dirty="0">
                <a:solidFill>
                  <a:srgbClr val="0070C0"/>
                </a:solidFill>
                <a:latin typeface="Arial Unicode MS"/>
                <a:cs typeface="Arial Unicode MS"/>
              </a:rPr>
              <a:t>NECESIDAD</a:t>
            </a:r>
            <a:r>
              <a:rPr sz="18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800" b="1" i="0" spc="-105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18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1800" b="1" i="0" spc="-10" dirty="0">
                <a:solidFill>
                  <a:srgbClr val="0070C0"/>
                </a:solidFill>
                <a:latin typeface="Arial Unicode MS"/>
                <a:cs typeface="Arial Unicode MS"/>
              </a:rPr>
              <a:t>DIRECCIONALIDAD</a:t>
            </a:r>
            <a:endParaRPr sz="1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R="5080" algn="r">
              <a:lnSpc>
                <a:spcPts val="1610"/>
              </a:lnSpc>
            </a:pPr>
            <a:r>
              <a:rPr sz="1400" i="0" spc="-25" dirty="0">
                <a:solidFill>
                  <a:srgbClr val="003399"/>
                </a:solidFill>
                <a:latin typeface="Arial Unicode MS"/>
                <a:cs typeface="Arial Unicode MS"/>
              </a:rPr>
              <a:t>F2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166" name="object 16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62</a:t>
            </a:r>
          </a:p>
        </p:txBody>
      </p:sp>
      <p:sp>
        <p:nvSpPr>
          <p:cNvPr id="133" name="object 133"/>
          <p:cNvSpPr txBox="1"/>
          <p:nvPr/>
        </p:nvSpPr>
        <p:spPr>
          <a:xfrm>
            <a:off x="5763895" y="498602"/>
            <a:ext cx="2197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solidFill>
                  <a:srgbClr val="003399"/>
                </a:solidFill>
                <a:latin typeface="Arial Unicode MS"/>
                <a:cs typeface="Arial Unicode MS"/>
              </a:rPr>
              <a:t>F1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67" name="object 3"/>
          <p:cNvSpPr txBox="1"/>
          <p:nvPr/>
        </p:nvSpPr>
        <p:spPr>
          <a:xfrm>
            <a:off x="5763895" y="498094"/>
            <a:ext cx="2330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F1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68" name="object 4"/>
          <p:cNvGrpSpPr/>
          <p:nvPr/>
        </p:nvGrpSpPr>
        <p:grpSpPr>
          <a:xfrm>
            <a:off x="3413759" y="749744"/>
            <a:ext cx="5076825" cy="404495"/>
            <a:chOff x="3413759" y="749744"/>
            <a:chExt cx="5076825" cy="404495"/>
          </a:xfrm>
        </p:grpSpPr>
        <p:sp>
          <p:nvSpPr>
            <p:cNvPr id="169" name="object 5"/>
            <p:cNvSpPr/>
            <p:nvPr/>
          </p:nvSpPr>
          <p:spPr>
            <a:xfrm>
              <a:off x="3432809" y="942594"/>
              <a:ext cx="300355" cy="0"/>
            </a:xfrm>
            <a:custGeom>
              <a:avLst/>
              <a:gdLst/>
              <a:ahLst/>
              <a:cxnLst/>
              <a:rect l="l" t="t" r="r" b="b"/>
              <a:pathLst>
                <a:path w="300354">
                  <a:moveTo>
                    <a:pt x="0" y="0"/>
                  </a:moveTo>
                  <a:lnTo>
                    <a:pt x="300227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6"/>
            <p:cNvSpPr/>
            <p:nvPr/>
          </p:nvSpPr>
          <p:spPr>
            <a:xfrm>
              <a:off x="3595877" y="770381"/>
              <a:ext cx="0" cy="370840"/>
            </a:xfrm>
            <a:custGeom>
              <a:avLst/>
              <a:gdLst/>
              <a:ahLst/>
              <a:cxnLst/>
              <a:rect l="l" t="t" r="r" b="b"/>
              <a:pathLst>
                <a:path h="370840">
                  <a:moveTo>
                    <a:pt x="0" y="0"/>
                  </a:moveTo>
                  <a:lnTo>
                    <a:pt x="0" y="370331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7"/>
            <p:cNvSpPr/>
            <p:nvPr/>
          </p:nvSpPr>
          <p:spPr>
            <a:xfrm>
              <a:off x="3966209" y="945642"/>
              <a:ext cx="861060" cy="0"/>
            </a:xfrm>
            <a:custGeom>
              <a:avLst/>
              <a:gdLst/>
              <a:ahLst/>
              <a:cxnLst/>
              <a:rect l="l" t="t" r="r" b="b"/>
              <a:pathLst>
                <a:path w="861060">
                  <a:moveTo>
                    <a:pt x="0" y="0"/>
                  </a:moveTo>
                  <a:lnTo>
                    <a:pt x="86106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8"/>
            <p:cNvSpPr/>
            <p:nvPr/>
          </p:nvSpPr>
          <p:spPr>
            <a:xfrm>
              <a:off x="3726941" y="813053"/>
              <a:ext cx="234950" cy="254635"/>
            </a:xfrm>
            <a:custGeom>
              <a:avLst/>
              <a:gdLst/>
              <a:ahLst/>
              <a:cxnLst/>
              <a:rect l="l" t="t" r="r" b="b"/>
              <a:pathLst>
                <a:path w="234950" h="254634">
                  <a:moveTo>
                    <a:pt x="0" y="254508"/>
                  </a:moveTo>
                  <a:lnTo>
                    <a:pt x="234696" y="254508"/>
                  </a:lnTo>
                  <a:lnTo>
                    <a:pt x="23469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9"/>
            <p:cNvSpPr/>
            <p:nvPr/>
          </p:nvSpPr>
          <p:spPr>
            <a:xfrm>
              <a:off x="5058917" y="945642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0"/>
            <p:cNvSpPr/>
            <p:nvPr/>
          </p:nvSpPr>
          <p:spPr>
            <a:xfrm>
              <a:off x="5189981" y="762761"/>
              <a:ext cx="5080" cy="378460"/>
            </a:xfrm>
            <a:custGeom>
              <a:avLst/>
              <a:gdLst/>
              <a:ahLst/>
              <a:cxnLst/>
              <a:rect l="l" t="t" r="r" b="b"/>
              <a:pathLst>
                <a:path w="5079" h="378459">
                  <a:moveTo>
                    <a:pt x="0" y="0"/>
                  </a:moveTo>
                  <a:lnTo>
                    <a:pt x="4571" y="377951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1"/>
            <p:cNvSpPr/>
            <p:nvPr/>
          </p:nvSpPr>
          <p:spPr>
            <a:xfrm>
              <a:off x="5563361" y="942594"/>
              <a:ext cx="2908300" cy="10795"/>
            </a:xfrm>
            <a:custGeom>
              <a:avLst/>
              <a:gdLst/>
              <a:ahLst/>
              <a:cxnLst/>
              <a:rect l="l" t="t" r="r" b="b"/>
              <a:pathLst>
                <a:path w="2908300" h="10794">
                  <a:moveTo>
                    <a:pt x="0" y="0"/>
                  </a:moveTo>
                  <a:lnTo>
                    <a:pt x="826008" y="0"/>
                  </a:lnTo>
                </a:path>
                <a:path w="2908300" h="10794">
                  <a:moveTo>
                    <a:pt x="1063752" y="10667"/>
                  </a:moveTo>
                  <a:lnTo>
                    <a:pt x="1331976" y="10667"/>
                  </a:lnTo>
                </a:path>
                <a:path w="2908300" h="10794">
                  <a:moveTo>
                    <a:pt x="1571243" y="10667"/>
                  </a:moveTo>
                  <a:lnTo>
                    <a:pt x="2444495" y="10667"/>
                  </a:lnTo>
                </a:path>
                <a:path w="2908300" h="10794">
                  <a:moveTo>
                    <a:pt x="2679191" y="10667"/>
                  </a:moveTo>
                  <a:lnTo>
                    <a:pt x="2907791" y="1066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6" name="object 12"/>
          <p:cNvSpPr txBox="1"/>
          <p:nvPr/>
        </p:nvSpPr>
        <p:spPr>
          <a:xfrm>
            <a:off x="3800983" y="827024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7" name="object 13"/>
          <p:cNvSpPr/>
          <p:nvPr/>
        </p:nvSpPr>
        <p:spPr>
          <a:xfrm>
            <a:off x="4825746" y="811530"/>
            <a:ext cx="233679" cy="254635"/>
          </a:xfrm>
          <a:custGeom>
            <a:avLst/>
            <a:gdLst/>
            <a:ahLst/>
            <a:cxnLst/>
            <a:rect l="l" t="t" r="r" b="b"/>
            <a:pathLst>
              <a:path w="233679" h="254634">
                <a:moveTo>
                  <a:pt x="0" y="254508"/>
                </a:moveTo>
                <a:lnTo>
                  <a:pt x="233172" y="254508"/>
                </a:lnTo>
                <a:lnTo>
                  <a:pt x="233172" y="0"/>
                </a:lnTo>
                <a:lnTo>
                  <a:pt x="0" y="0"/>
                </a:lnTo>
                <a:lnTo>
                  <a:pt x="0" y="254508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4"/>
          <p:cNvSpPr txBox="1"/>
          <p:nvPr/>
        </p:nvSpPr>
        <p:spPr>
          <a:xfrm>
            <a:off x="4899405" y="826134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9" name="object 15"/>
          <p:cNvSpPr/>
          <p:nvPr/>
        </p:nvSpPr>
        <p:spPr>
          <a:xfrm>
            <a:off x="5321046" y="811530"/>
            <a:ext cx="233679" cy="254635"/>
          </a:xfrm>
          <a:custGeom>
            <a:avLst/>
            <a:gdLst/>
            <a:ahLst/>
            <a:cxnLst/>
            <a:rect l="l" t="t" r="r" b="b"/>
            <a:pathLst>
              <a:path w="233679" h="254634">
                <a:moveTo>
                  <a:pt x="0" y="254508"/>
                </a:moveTo>
                <a:lnTo>
                  <a:pt x="233172" y="254508"/>
                </a:lnTo>
                <a:lnTo>
                  <a:pt x="233172" y="0"/>
                </a:lnTo>
                <a:lnTo>
                  <a:pt x="0" y="0"/>
                </a:lnTo>
                <a:lnTo>
                  <a:pt x="0" y="254508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6"/>
          <p:cNvSpPr txBox="1"/>
          <p:nvPr/>
        </p:nvSpPr>
        <p:spPr>
          <a:xfrm>
            <a:off x="5394452" y="826134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1" name="object 17"/>
          <p:cNvSpPr/>
          <p:nvPr/>
        </p:nvSpPr>
        <p:spPr>
          <a:xfrm>
            <a:off x="6389370" y="811530"/>
            <a:ext cx="233679" cy="254635"/>
          </a:xfrm>
          <a:custGeom>
            <a:avLst/>
            <a:gdLst/>
            <a:ahLst/>
            <a:cxnLst/>
            <a:rect l="l" t="t" r="r" b="b"/>
            <a:pathLst>
              <a:path w="233679" h="254634">
                <a:moveTo>
                  <a:pt x="0" y="254508"/>
                </a:moveTo>
                <a:lnTo>
                  <a:pt x="233172" y="254508"/>
                </a:lnTo>
                <a:lnTo>
                  <a:pt x="233172" y="0"/>
                </a:lnTo>
                <a:lnTo>
                  <a:pt x="0" y="0"/>
                </a:lnTo>
                <a:lnTo>
                  <a:pt x="0" y="254508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"/>
          <p:cNvSpPr txBox="1"/>
          <p:nvPr/>
        </p:nvSpPr>
        <p:spPr>
          <a:xfrm>
            <a:off x="6466713" y="826134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3" name="object 19"/>
          <p:cNvSpPr/>
          <p:nvPr/>
        </p:nvSpPr>
        <p:spPr>
          <a:xfrm>
            <a:off x="6899909" y="811530"/>
            <a:ext cx="234950" cy="254635"/>
          </a:xfrm>
          <a:custGeom>
            <a:avLst/>
            <a:gdLst/>
            <a:ahLst/>
            <a:cxnLst/>
            <a:rect l="l" t="t" r="r" b="b"/>
            <a:pathLst>
              <a:path w="234950" h="254634">
                <a:moveTo>
                  <a:pt x="0" y="254508"/>
                </a:moveTo>
                <a:lnTo>
                  <a:pt x="234696" y="254508"/>
                </a:lnTo>
                <a:lnTo>
                  <a:pt x="234696" y="0"/>
                </a:lnTo>
                <a:lnTo>
                  <a:pt x="0" y="0"/>
                </a:lnTo>
                <a:lnTo>
                  <a:pt x="0" y="254508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20"/>
          <p:cNvSpPr txBox="1"/>
          <p:nvPr/>
        </p:nvSpPr>
        <p:spPr>
          <a:xfrm>
            <a:off x="6979157" y="826134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5" name="object 21"/>
          <p:cNvSpPr/>
          <p:nvPr/>
        </p:nvSpPr>
        <p:spPr>
          <a:xfrm>
            <a:off x="8007857" y="813053"/>
            <a:ext cx="234950" cy="254635"/>
          </a:xfrm>
          <a:custGeom>
            <a:avLst/>
            <a:gdLst/>
            <a:ahLst/>
            <a:cxnLst/>
            <a:rect l="l" t="t" r="r" b="b"/>
            <a:pathLst>
              <a:path w="234950" h="254634">
                <a:moveTo>
                  <a:pt x="0" y="254508"/>
                </a:moveTo>
                <a:lnTo>
                  <a:pt x="234696" y="254508"/>
                </a:lnTo>
                <a:lnTo>
                  <a:pt x="234696" y="0"/>
                </a:lnTo>
                <a:lnTo>
                  <a:pt x="0" y="0"/>
                </a:lnTo>
                <a:lnTo>
                  <a:pt x="0" y="254508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22"/>
          <p:cNvSpPr txBox="1"/>
          <p:nvPr/>
        </p:nvSpPr>
        <p:spPr>
          <a:xfrm>
            <a:off x="8087994" y="827024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87" name="object 23"/>
          <p:cNvGrpSpPr/>
          <p:nvPr/>
        </p:nvGrpSpPr>
        <p:grpSpPr>
          <a:xfrm>
            <a:off x="3012948" y="731519"/>
            <a:ext cx="5859780" cy="433070"/>
            <a:chOff x="3012948" y="731519"/>
            <a:chExt cx="5859780" cy="433070"/>
          </a:xfrm>
        </p:grpSpPr>
        <p:sp>
          <p:nvSpPr>
            <p:cNvPr id="188" name="object 24"/>
            <p:cNvSpPr/>
            <p:nvPr/>
          </p:nvSpPr>
          <p:spPr>
            <a:xfrm>
              <a:off x="6758177" y="762761"/>
              <a:ext cx="1583690" cy="388620"/>
            </a:xfrm>
            <a:custGeom>
              <a:avLst/>
              <a:gdLst/>
              <a:ahLst/>
              <a:cxnLst/>
              <a:rect l="l" t="t" r="r" b="b"/>
              <a:pathLst>
                <a:path w="1583690" h="388619">
                  <a:moveTo>
                    <a:pt x="0" y="0"/>
                  </a:moveTo>
                  <a:lnTo>
                    <a:pt x="4572" y="377951"/>
                  </a:lnTo>
                </a:path>
                <a:path w="1583690" h="388619">
                  <a:moveTo>
                    <a:pt x="1580388" y="10667"/>
                  </a:moveTo>
                  <a:lnTo>
                    <a:pt x="1583436" y="38862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6348" y="890015"/>
              <a:ext cx="94487" cy="96011"/>
            </a:xfrm>
            <a:prstGeom prst="rect">
              <a:avLst/>
            </a:prstGeom>
          </p:spPr>
        </p:pic>
        <p:pic>
          <p:nvPicPr>
            <p:cNvPr id="190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8927" y="896111"/>
              <a:ext cx="96011" cy="96012"/>
            </a:xfrm>
            <a:prstGeom prst="rect">
              <a:avLst/>
            </a:prstGeom>
          </p:spPr>
        </p:pic>
        <p:pic>
          <p:nvPicPr>
            <p:cNvPr id="191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13219" y="902207"/>
              <a:ext cx="96011" cy="96011"/>
            </a:xfrm>
            <a:prstGeom prst="rect">
              <a:avLst/>
            </a:prstGeom>
          </p:spPr>
        </p:pic>
        <p:pic>
          <p:nvPicPr>
            <p:cNvPr id="192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5132" y="902207"/>
              <a:ext cx="94488" cy="96011"/>
            </a:xfrm>
            <a:prstGeom prst="rect">
              <a:avLst/>
            </a:prstGeom>
          </p:spPr>
        </p:pic>
        <p:sp>
          <p:nvSpPr>
            <p:cNvPr id="193" name="object 29"/>
            <p:cNvSpPr/>
            <p:nvPr/>
          </p:nvSpPr>
          <p:spPr>
            <a:xfrm>
              <a:off x="3025902" y="744473"/>
              <a:ext cx="401320" cy="349250"/>
            </a:xfrm>
            <a:custGeom>
              <a:avLst/>
              <a:gdLst/>
              <a:ahLst/>
              <a:cxnLst/>
              <a:rect l="l" t="t" r="r" b="b"/>
              <a:pathLst>
                <a:path w="401320" h="349250">
                  <a:moveTo>
                    <a:pt x="0" y="174498"/>
                  </a:moveTo>
                  <a:lnTo>
                    <a:pt x="7154" y="128102"/>
                  </a:lnTo>
                  <a:lnTo>
                    <a:pt x="27347" y="86416"/>
                  </a:lnTo>
                  <a:lnTo>
                    <a:pt x="58674" y="51101"/>
                  </a:lnTo>
                  <a:lnTo>
                    <a:pt x="99229" y="23819"/>
                  </a:lnTo>
                  <a:lnTo>
                    <a:pt x="147108" y="6231"/>
                  </a:lnTo>
                  <a:lnTo>
                    <a:pt x="200406" y="0"/>
                  </a:lnTo>
                  <a:lnTo>
                    <a:pt x="253703" y="6231"/>
                  </a:lnTo>
                  <a:lnTo>
                    <a:pt x="301582" y="23819"/>
                  </a:lnTo>
                  <a:lnTo>
                    <a:pt x="342138" y="51101"/>
                  </a:lnTo>
                  <a:lnTo>
                    <a:pt x="373464" y="86416"/>
                  </a:lnTo>
                  <a:lnTo>
                    <a:pt x="393657" y="128102"/>
                  </a:lnTo>
                  <a:lnTo>
                    <a:pt x="400812" y="174498"/>
                  </a:lnTo>
                  <a:lnTo>
                    <a:pt x="393657" y="220893"/>
                  </a:lnTo>
                  <a:lnTo>
                    <a:pt x="373464" y="262579"/>
                  </a:lnTo>
                  <a:lnTo>
                    <a:pt x="342138" y="297894"/>
                  </a:lnTo>
                  <a:lnTo>
                    <a:pt x="301582" y="325176"/>
                  </a:lnTo>
                  <a:lnTo>
                    <a:pt x="253703" y="342764"/>
                  </a:lnTo>
                  <a:lnTo>
                    <a:pt x="200406" y="348996"/>
                  </a:lnTo>
                  <a:lnTo>
                    <a:pt x="147108" y="342764"/>
                  </a:lnTo>
                  <a:lnTo>
                    <a:pt x="99229" y="325176"/>
                  </a:lnTo>
                  <a:lnTo>
                    <a:pt x="58674" y="297894"/>
                  </a:lnTo>
                  <a:lnTo>
                    <a:pt x="27347" y="262579"/>
                  </a:lnTo>
                  <a:lnTo>
                    <a:pt x="7154" y="220893"/>
                  </a:lnTo>
                  <a:lnTo>
                    <a:pt x="0" y="174498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4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91283" y="822944"/>
              <a:ext cx="218233" cy="170703"/>
            </a:xfrm>
            <a:prstGeom prst="rect">
              <a:avLst/>
            </a:prstGeom>
          </p:spPr>
        </p:pic>
        <p:sp>
          <p:nvSpPr>
            <p:cNvPr id="195" name="object 31"/>
            <p:cNvSpPr/>
            <p:nvPr/>
          </p:nvSpPr>
          <p:spPr>
            <a:xfrm>
              <a:off x="8457438" y="793241"/>
              <a:ext cx="402590" cy="350520"/>
            </a:xfrm>
            <a:custGeom>
              <a:avLst/>
              <a:gdLst/>
              <a:ahLst/>
              <a:cxnLst/>
              <a:rect l="l" t="t" r="r" b="b"/>
              <a:pathLst>
                <a:path w="402590" h="350519">
                  <a:moveTo>
                    <a:pt x="0" y="175260"/>
                  </a:moveTo>
                  <a:lnTo>
                    <a:pt x="7184" y="128675"/>
                  </a:lnTo>
                  <a:lnTo>
                    <a:pt x="27460" y="86811"/>
                  </a:lnTo>
                  <a:lnTo>
                    <a:pt x="58912" y="51339"/>
                  </a:lnTo>
                  <a:lnTo>
                    <a:pt x="99624" y="23932"/>
                  </a:lnTo>
                  <a:lnTo>
                    <a:pt x="147681" y="6261"/>
                  </a:lnTo>
                  <a:lnTo>
                    <a:pt x="201167" y="0"/>
                  </a:lnTo>
                  <a:lnTo>
                    <a:pt x="254654" y="6261"/>
                  </a:lnTo>
                  <a:lnTo>
                    <a:pt x="302711" y="23932"/>
                  </a:lnTo>
                  <a:lnTo>
                    <a:pt x="343423" y="51339"/>
                  </a:lnTo>
                  <a:lnTo>
                    <a:pt x="374875" y="86811"/>
                  </a:lnTo>
                  <a:lnTo>
                    <a:pt x="395151" y="128675"/>
                  </a:lnTo>
                  <a:lnTo>
                    <a:pt x="402335" y="175260"/>
                  </a:lnTo>
                  <a:lnTo>
                    <a:pt x="395151" y="221844"/>
                  </a:lnTo>
                  <a:lnTo>
                    <a:pt x="374875" y="263708"/>
                  </a:lnTo>
                  <a:lnTo>
                    <a:pt x="343423" y="299180"/>
                  </a:lnTo>
                  <a:lnTo>
                    <a:pt x="302711" y="326587"/>
                  </a:lnTo>
                  <a:lnTo>
                    <a:pt x="254654" y="344258"/>
                  </a:lnTo>
                  <a:lnTo>
                    <a:pt x="201167" y="350520"/>
                  </a:lnTo>
                  <a:lnTo>
                    <a:pt x="147681" y="344258"/>
                  </a:lnTo>
                  <a:lnTo>
                    <a:pt x="99624" y="326587"/>
                  </a:lnTo>
                  <a:lnTo>
                    <a:pt x="58912" y="299180"/>
                  </a:lnTo>
                  <a:lnTo>
                    <a:pt x="27460" y="263708"/>
                  </a:lnTo>
                  <a:lnTo>
                    <a:pt x="7184" y="221844"/>
                  </a:lnTo>
                  <a:lnTo>
                    <a:pt x="0" y="175260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2819" y="873236"/>
              <a:ext cx="219666" cy="169179"/>
            </a:xfrm>
            <a:prstGeom prst="rect">
              <a:avLst/>
            </a:prstGeom>
          </p:spPr>
        </p:pic>
        <p:sp>
          <p:nvSpPr>
            <p:cNvPr id="197" name="object 33"/>
            <p:cNvSpPr/>
            <p:nvPr/>
          </p:nvSpPr>
          <p:spPr>
            <a:xfrm>
              <a:off x="4239006" y="793241"/>
              <a:ext cx="1819910" cy="248920"/>
            </a:xfrm>
            <a:custGeom>
              <a:avLst/>
              <a:gdLst/>
              <a:ahLst/>
              <a:cxnLst/>
              <a:rect l="l" t="t" r="r" b="b"/>
              <a:pathLst>
                <a:path w="1819910" h="248919">
                  <a:moveTo>
                    <a:pt x="1819656" y="0"/>
                  </a:moveTo>
                  <a:lnTo>
                    <a:pt x="1543812" y="248412"/>
                  </a:lnTo>
                </a:path>
                <a:path w="1819910" h="248919">
                  <a:moveTo>
                    <a:pt x="1543812" y="50292"/>
                  </a:moveTo>
                  <a:lnTo>
                    <a:pt x="1764792" y="248412"/>
                  </a:lnTo>
                </a:path>
                <a:path w="1819910" h="248919">
                  <a:moveTo>
                    <a:pt x="277368" y="0"/>
                  </a:moveTo>
                  <a:lnTo>
                    <a:pt x="0" y="248412"/>
                  </a:lnTo>
                </a:path>
                <a:path w="1819910" h="248919">
                  <a:moveTo>
                    <a:pt x="0" y="50292"/>
                  </a:moveTo>
                  <a:lnTo>
                    <a:pt x="222504" y="248412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8" name="object 34"/>
          <p:cNvSpPr txBox="1"/>
          <p:nvPr/>
        </p:nvSpPr>
        <p:spPr>
          <a:xfrm>
            <a:off x="4262754" y="522858"/>
            <a:ext cx="2330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F2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9" name="object 35"/>
          <p:cNvGrpSpPr/>
          <p:nvPr/>
        </p:nvGrpSpPr>
        <p:grpSpPr>
          <a:xfrm>
            <a:off x="4757165" y="1634489"/>
            <a:ext cx="3199130" cy="1882139"/>
            <a:chOff x="4757165" y="1634489"/>
            <a:chExt cx="3199130" cy="1882139"/>
          </a:xfrm>
        </p:grpSpPr>
        <p:pic>
          <p:nvPicPr>
            <p:cNvPr id="200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1149" y="1931669"/>
              <a:ext cx="1405127" cy="1286255"/>
            </a:xfrm>
            <a:prstGeom prst="rect">
              <a:avLst/>
            </a:prstGeom>
          </p:spPr>
        </p:pic>
        <p:sp>
          <p:nvSpPr>
            <p:cNvPr id="201" name="object 37"/>
            <p:cNvSpPr/>
            <p:nvPr/>
          </p:nvSpPr>
          <p:spPr>
            <a:xfrm>
              <a:off x="5391149" y="1931669"/>
              <a:ext cx="1405255" cy="1286510"/>
            </a:xfrm>
            <a:custGeom>
              <a:avLst/>
              <a:gdLst/>
              <a:ahLst/>
              <a:cxnLst/>
              <a:rect l="l" t="t" r="r" b="b"/>
              <a:pathLst>
                <a:path w="1405254" h="1286510">
                  <a:moveTo>
                    <a:pt x="0" y="643127"/>
                  </a:moveTo>
                  <a:lnTo>
                    <a:pt x="1764" y="597194"/>
                  </a:lnTo>
                  <a:lnTo>
                    <a:pt x="6977" y="552134"/>
                  </a:lnTo>
                  <a:lnTo>
                    <a:pt x="15520" y="508054"/>
                  </a:lnTo>
                  <a:lnTo>
                    <a:pt x="27275" y="465064"/>
                  </a:lnTo>
                  <a:lnTo>
                    <a:pt x="42122" y="423272"/>
                  </a:lnTo>
                  <a:lnTo>
                    <a:pt x="59942" y="382788"/>
                  </a:lnTo>
                  <a:lnTo>
                    <a:pt x="80617" y="343720"/>
                  </a:lnTo>
                  <a:lnTo>
                    <a:pt x="104027" y="306177"/>
                  </a:lnTo>
                  <a:lnTo>
                    <a:pt x="130053" y="270268"/>
                  </a:lnTo>
                  <a:lnTo>
                    <a:pt x="158578" y="236101"/>
                  </a:lnTo>
                  <a:lnTo>
                    <a:pt x="189481" y="203786"/>
                  </a:lnTo>
                  <a:lnTo>
                    <a:pt x="222644" y="173430"/>
                  </a:lnTo>
                  <a:lnTo>
                    <a:pt x="257947" y="145144"/>
                  </a:lnTo>
                  <a:lnTo>
                    <a:pt x="295273" y="119035"/>
                  </a:lnTo>
                  <a:lnTo>
                    <a:pt x="334501" y="95213"/>
                  </a:lnTo>
                  <a:lnTo>
                    <a:pt x="375514" y="73786"/>
                  </a:lnTo>
                  <a:lnTo>
                    <a:pt x="418191" y="54862"/>
                  </a:lnTo>
                  <a:lnTo>
                    <a:pt x="462415" y="38552"/>
                  </a:lnTo>
                  <a:lnTo>
                    <a:pt x="508066" y="24963"/>
                  </a:lnTo>
                  <a:lnTo>
                    <a:pt x="555025" y="14205"/>
                  </a:lnTo>
                  <a:lnTo>
                    <a:pt x="603174" y="6385"/>
                  </a:lnTo>
                  <a:lnTo>
                    <a:pt x="652393" y="1614"/>
                  </a:lnTo>
                  <a:lnTo>
                    <a:pt x="702563" y="0"/>
                  </a:lnTo>
                  <a:lnTo>
                    <a:pt x="752734" y="1614"/>
                  </a:lnTo>
                  <a:lnTo>
                    <a:pt x="801953" y="6385"/>
                  </a:lnTo>
                  <a:lnTo>
                    <a:pt x="850102" y="14205"/>
                  </a:lnTo>
                  <a:lnTo>
                    <a:pt x="897061" y="24963"/>
                  </a:lnTo>
                  <a:lnTo>
                    <a:pt x="942712" y="38552"/>
                  </a:lnTo>
                  <a:lnTo>
                    <a:pt x="986936" y="54862"/>
                  </a:lnTo>
                  <a:lnTo>
                    <a:pt x="1029613" y="73786"/>
                  </a:lnTo>
                  <a:lnTo>
                    <a:pt x="1070626" y="95213"/>
                  </a:lnTo>
                  <a:lnTo>
                    <a:pt x="1109854" y="119035"/>
                  </a:lnTo>
                  <a:lnTo>
                    <a:pt x="1147180" y="145144"/>
                  </a:lnTo>
                  <a:lnTo>
                    <a:pt x="1182483" y="173430"/>
                  </a:lnTo>
                  <a:lnTo>
                    <a:pt x="1215646" y="203786"/>
                  </a:lnTo>
                  <a:lnTo>
                    <a:pt x="1246549" y="236101"/>
                  </a:lnTo>
                  <a:lnTo>
                    <a:pt x="1275074" y="270268"/>
                  </a:lnTo>
                  <a:lnTo>
                    <a:pt x="1301100" y="306177"/>
                  </a:lnTo>
                  <a:lnTo>
                    <a:pt x="1324510" y="343720"/>
                  </a:lnTo>
                  <a:lnTo>
                    <a:pt x="1345185" y="382788"/>
                  </a:lnTo>
                  <a:lnTo>
                    <a:pt x="1363005" y="423272"/>
                  </a:lnTo>
                  <a:lnTo>
                    <a:pt x="1377852" y="465064"/>
                  </a:lnTo>
                  <a:lnTo>
                    <a:pt x="1389607" y="508054"/>
                  </a:lnTo>
                  <a:lnTo>
                    <a:pt x="1398150" y="552134"/>
                  </a:lnTo>
                  <a:lnTo>
                    <a:pt x="1403363" y="597194"/>
                  </a:lnTo>
                  <a:lnTo>
                    <a:pt x="1405127" y="643127"/>
                  </a:lnTo>
                  <a:lnTo>
                    <a:pt x="1403363" y="689061"/>
                  </a:lnTo>
                  <a:lnTo>
                    <a:pt x="1398150" y="734121"/>
                  </a:lnTo>
                  <a:lnTo>
                    <a:pt x="1389607" y="778201"/>
                  </a:lnTo>
                  <a:lnTo>
                    <a:pt x="1377852" y="821191"/>
                  </a:lnTo>
                  <a:lnTo>
                    <a:pt x="1363005" y="862983"/>
                  </a:lnTo>
                  <a:lnTo>
                    <a:pt x="1345185" y="903467"/>
                  </a:lnTo>
                  <a:lnTo>
                    <a:pt x="1324510" y="942535"/>
                  </a:lnTo>
                  <a:lnTo>
                    <a:pt x="1301100" y="980078"/>
                  </a:lnTo>
                  <a:lnTo>
                    <a:pt x="1275074" y="1015987"/>
                  </a:lnTo>
                  <a:lnTo>
                    <a:pt x="1246549" y="1050154"/>
                  </a:lnTo>
                  <a:lnTo>
                    <a:pt x="1215646" y="1082469"/>
                  </a:lnTo>
                  <a:lnTo>
                    <a:pt x="1182483" y="1112825"/>
                  </a:lnTo>
                  <a:lnTo>
                    <a:pt x="1147180" y="1141111"/>
                  </a:lnTo>
                  <a:lnTo>
                    <a:pt x="1109854" y="1167220"/>
                  </a:lnTo>
                  <a:lnTo>
                    <a:pt x="1070626" y="1191042"/>
                  </a:lnTo>
                  <a:lnTo>
                    <a:pt x="1029613" y="1212469"/>
                  </a:lnTo>
                  <a:lnTo>
                    <a:pt x="986936" y="1231393"/>
                  </a:lnTo>
                  <a:lnTo>
                    <a:pt x="942712" y="1247703"/>
                  </a:lnTo>
                  <a:lnTo>
                    <a:pt x="897061" y="1261292"/>
                  </a:lnTo>
                  <a:lnTo>
                    <a:pt x="850102" y="1272050"/>
                  </a:lnTo>
                  <a:lnTo>
                    <a:pt x="801953" y="1279870"/>
                  </a:lnTo>
                  <a:lnTo>
                    <a:pt x="752734" y="1284641"/>
                  </a:lnTo>
                  <a:lnTo>
                    <a:pt x="702563" y="1286255"/>
                  </a:lnTo>
                  <a:lnTo>
                    <a:pt x="652393" y="1284641"/>
                  </a:lnTo>
                  <a:lnTo>
                    <a:pt x="603174" y="1279870"/>
                  </a:lnTo>
                  <a:lnTo>
                    <a:pt x="555025" y="1272050"/>
                  </a:lnTo>
                  <a:lnTo>
                    <a:pt x="508066" y="1261292"/>
                  </a:lnTo>
                  <a:lnTo>
                    <a:pt x="462415" y="1247703"/>
                  </a:lnTo>
                  <a:lnTo>
                    <a:pt x="418191" y="1231393"/>
                  </a:lnTo>
                  <a:lnTo>
                    <a:pt x="375514" y="1212469"/>
                  </a:lnTo>
                  <a:lnTo>
                    <a:pt x="334501" y="1191042"/>
                  </a:lnTo>
                  <a:lnTo>
                    <a:pt x="295273" y="1167220"/>
                  </a:lnTo>
                  <a:lnTo>
                    <a:pt x="257947" y="1141111"/>
                  </a:lnTo>
                  <a:lnTo>
                    <a:pt x="222644" y="1112825"/>
                  </a:lnTo>
                  <a:lnTo>
                    <a:pt x="189481" y="1082469"/>
                  </a:lnTo>
                  <a:lnTo>
                    <a:pt x="158578" y="1050154"/>
                  </a:lnTo>
                  <a:lnTo>
                    <a:pt x="130053" y="1015987"/>
                  </a:lnTo>
                  <a:lnTo>
                    <a:pt x="104027" y="980078"/>
                  </a:lnTo>
                  <a:lnTo>
                    <a:pt x="80617" y="942535"/>
                  </a:lnTo>
                  <a:lnTo>
                    <a:pt x="59942" y="903467"/>
                  </a:lnTo>
                  <a:lnTo>
                    <a:pt x="42122" y="862983"/>
                  </a:lnTo>
                  <a:lnTo>
                    <a:pt x="27275" y="821191"/>
                  </a:lnTo>
                  <a:lnTo>
                    <a:pt x="15520" y="778201"/>
                  </a:lnTo>
                  <a:lnTo>
                    <a:pt x="6977" y="734121"/>
                  </a:lnTo>
                  <a:lnTo>
                    <a:pt x="1764" y="689061"/>
                  </a:lnTo>
                  <a:lnTo>
                    <a:pt x="0" y="643127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38"/>
            <p:cNvSpPr/>
            <p:nvPr/>
          </p:nvSpPr>
          <p:spPr>
            <a:xfrm>
              <a:off x="4757166" y="1634489"/>
              <a:ext cx="3199130" cy="1882139"/>
            </a:xfrm>
            <a:custGeom>
              <a:avLst/>
              <a:gdLst/>
              <a:ahLst/>
              <a:cxnLst/>
              <a:rect l="l" t="t" r="r" b="b"/>
              <a:pathLst>
                <a:path w="3199129" h="1882139">
                  <a:moveTo>
                    <a:pt x="3198876" y="940308"/>
                  </a:moveTo>
                  <a:lnTo>
                    <a:pt x="3172968" y="927354"/>
                  </a:lnTo>
                  <a:lnTo>
                    <a:pt x="3147060" y="914400"/>
                  </a:lnTo>
                  <a:lnTo>
                    <a:pt x="3147060" y="927354"/>
                  </a:lnTo>
                  <a:lnTo>
                    <a:pt x="1335786" y="927354"/>
                  </a:lnTo>
                  <a:lnTo>
                    <a:pt x="1335786" y="51816"/>
                  </a:lnTo>
                  <a:lnTo>
                    <a:pt x="1348740" y="51816"/>
                  </a:lnTo>
                  <a:lnTo>
                    <a:pt x="1342263" y="38862"/>
                  </a:lnTo>
                  <a:lnTo>
                    <a:pt x="1322832" y="0"/>
                  </a:lnTo>
                  <a:lnTo>
                    <a:pt x="1296924" y="51816"/>
                  </a:lnTo>
                  <a:lnTo>
                    <a:pt x="1309878" y="51816"/>
                  </a:lnTo>
                  <a:lnTo>
                    <a:pt x="1309878" y="927354"/>
                  </a:lnTo>
                  <a:lnTo>
                    <a:pt x="0" y="927354"/>
                  </a:lnTo>
                  <a:lnTo>
                    <a:pt x="0" y="953262"/>
                  </a:lnTo>
                  <a:lnTo>
                    <a:pt x="1309878" y="953262"/>
                  </a:lnTo>
                  <a:lnTo>
                    <a:pt x="1309878" y="1882140"/>
                  </a:lnTo>
                  <a:lnTo>
                    <a:pt x="1335786" y="1882140"/>
                  </a:lnTo>
                  <a:lnTo>
                    <a:pt x="1335786" y="953262"/>
                  </a:lnTo>
                  <a:lnTo>
                    <a:pt x="3147060" y="953262"/>
                  </a:lnTo>
                  <a:lnTo>
                    <a:pt x="3147060" y="966216"/>
                  </a:lnTo>
                  <a:lnTo>
                    <a:pt x="3172968" y="953262"/>
                  </a:lnTo>
                  <a:lnTo>
                    <a:pt x="3198876" y="940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3" name="object 39"/>
          <p:cNvSpPr txBox="1"/>
          <p:nvPr/>
        </p:nvSpPr>
        <p:spPr>
          <a:xfrm>
            <a:off x="7803006" y="2629281"/>
            <a:ext cx="1346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dirty="0">
                <a:solidFill>
                  <a:srgbClr val="003399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4" name="object 40"/>
          <p:cNvSpPr txBox="1"/>
          <p:nvPr/>
        </p:nvSpPr>
        <p:spPr>
          <a:xfrm>
            <a:off x="5878448" y="1514094"/>
            <a:ext cx="1346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dirty="0">
                <a:solidFill>
                  <a:srgbClr val="003399"/>
                </a:solidFill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05" name="object 41"/>
          <p:cNvGrpSpPr/>
          <p:nvPr/>
        </p:nvGrpSpPr>
        <p:grpSpPr>
          <a:xfrm>
            <a:off x="4807965" y="1818004"/>
            <a:ext cx="1617345" cy="1117600"/>
            <a:chOff x="4807965" y="1818004"/>
            <a:chExt cx="1617345" cy="1117600"/>
          </a:xfrm>
        </p:grpSpPr>
        <p:sp>
          <p:nvSpPr>
            <p:cNvPr id="206" name="object 42"/>
            <p:cNvSpPr/>
            <p:nvPr/>
          </p:nvSpPr>
          <p:spPr>
            <a:xfrm>
              <a:off x="4807965" y="2068702"/>
              <a:ext cx="1052830" cy="368300"/>
            </a:xfrm>
            <a:custGeom>
              <a:avLst/>
              <a:gdLst/>
              <a:ahLst/>
              <a:cxnLst/>
              <a:rect l="l" t="t" r="r" b="b"/>
              <a:pathLst>
                <a:path w="1052829" h="368300">
                  <a:moveTo>
                    <a:pt x="999327" y="355865"/>
                  </a:moveTo>
                  <a:lnTo>
                    <a:pt x="995299" y="368046"/>
                  </a:lnTo>
                  <a:lnTo>
                    <a:pt x="1051694" y="359918"/>
                  </a:lnTo>
                  <a:lnTo>
                    <a:pt x="1011555" y="359918"/>
                  </a:lnTo>
                  <a:lnTo>
                    <a:pt x="999327" y="355865"/>
                  </a:lnTo>
                  <a:close/>
                </a:path>
                <a:path w="1052829" h="368300">
                  <a:moveTo>
                    <a:pt x="1007487" y="331196"/>
                  </a:moveTo>
                  <a:lnTo>
                    <a:pt x="999327" y="355865"/>
                  </a:lnTo>
                  <a:lnTo>
                    <a:pt x="1011555" y="359918"/>
                  </a:lnTo>
                  <a:lnTo>
                    <a:pt x="1019810" y="335280"/>
                  </a:lnTo>
                  <a:lnTo>
                    <a:pt x="1007487" y="331196"/>
                  </a:lnTo>
                  <a:close/>
                </a:path>
                <a:path w="1052829" h="368300">
                  <a:moveTo>
                    <a:pt x="1011555" y="318897"/>
                  </a:moveTo>
                  <a:lnTo>
                    <a:pt x="1007487" y="331196"/>
                  </a:lnTo>
                  <a:lnTo>
                    <a:pt x="1019810" y="335280"/>
                  </a:lnTo>
                  <a:lnTo>
                    <a:pt x="1011555" y="359918"/>
                  </a:lnTo>
                  <a:lnTo>
                    <a:pt x="1051694" y="359918"/>
                  </a:lnTo>
                  <a:lnTo>
                    <a:pt x="1052576" y="359791"/>
                  </a:lnTo>
                  <a:lnTo>
                    <a:pt x="1011555" y="318897"/>
                  </a:lnTo>
                  <a:close/>
                </a:path>
                <a:path w="1052829" h="368300">
                  <a:moveTo>
                    <a:pt x="8128" y="0"/>
                  </a:moveTo>
                  <a:lnTo>
                    <a:pt x="0" y="24637"/>
                  </a:lnTo>
                  <a:lnTo>
                    <a:pt x="999327" y="355865"/>
                  </a:lnTo>
                  <a:lnTo>
                    <a:pt x="1007487" y="331196"/>
                  </a:lnTo>
                  <a:lnTo>
                    <a:pt x="8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43"/>
            <p:cNvSpPr/>
            <p:nvPr/>
          </p:nvSpPr>
          <p:spPr>
            <a:xfrm>
              <a:off x="6081521" y="1832609"/>
              <a:ext cx="276225" cy="768350"/>
            </a:xfrm>
            <a:custGeom>
              <a:avLst/>
              <a:gdLst/>
              <a:ahLst/>
              <a:cxnLst/>
              <a:rect l="l" t="t" r="r" b="b"/>
              <a:pathLst>
                <a:path w="276225" h="768350">
                  <a:moveTo>
                    <a:pt x="0" y="768095"/>
                  </a:moveTo>
                  <a:lnTo>
                    <a:pt x="275843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44"/>
            <p:cNvSpPr/>
            <p:nvPr/>
          </p:nvSpPr>
          <p:spPr>
            <a:xfrm>
              <a:off x="6300977" y="1832609"/>
              <a:ext cx="111760" cy="0"/>
            </a:xfrm>
            <a:custGeom>
              <a:avLst/>
              <a:gdLst/>
              <a:ahLst/>
              <a:cxnLst/>
              <a:rect l="l" t="t" r="r" b="b"/>
              <a:pathLst>
                <a:path w="111760">
                  <a:moveTo>
                    <a:pt x="0" y="0"/>
                  </a:moveTo>
                  <a:lnTo>
                    <a:pt x="111251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45"/>
            <p:cNvSpPr/>
            <p:nvPr/>
          </p:nvSpPr>
          <p:spPr>
            <a:xfrm>
              <a:off x="5884925" y="2081021"/>
              <a:ext cx="443865" cy="841375"/>
            </a:xfrm>
            <a:custGeom>
              <a:avLst/>
              <a:gdLst/>
              <a:ahLst/>
              <a:cxnLst/>
              <a:rect l="l" t="t" r="r" b="b"/>
              <a:pathLst>
                <a:path w="443864" h="841375">
                  <a:moveTo>
                    <a:pt x="332232" y="0"/>
                  </a:moveTo>
                  <a:lnTo>
                    <a:pt x="443484" y="147827"/>
                  </a:lnTo>
                </a:path>
                <a:path w="443864" h="841375">
                  <a:moveTo>
                    <a:pt x="277368" y="48767"/>
                  </a:moveTo>
                  <a:lnTo>
                    <a:pt x="443484" y="48767"/>
                  </a:lnTo>
                </a:path>
                <a:path w="443864" h="841375">
                  <a:moveTo>
                    <a:pt x="0" y="691895"/>
                  </a:moveTo>
                  <a:lnTo>
                    <a:pt x="111251" y="841248"/>
                  </a:lnTo>
                </a:path>
              </a:pathLst>
            </a:custGeom>
            <a:ln w="25908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0" name="object 46"/>
          <p:cNvSpPr txBox="1"/>
          <p:nvPr/>
        </p:nvSpPr>
        <p:spPr>
          <a:xfrm>
            <a:off x="3814698" y="1513077"/>
            <a:ext cx="125857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RELAY</a:t>
            </a: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 3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Operation</a:t>
            </a:r>
            <a:r>
              <a:rPr sz="1400" spc="-6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Zone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1" name="object 47"/>
          <p:cNvSpPr txBox="1"/>
          <p:nvPr/>
        </p:nvSpPr>
        <p:spPr>
          <a:xfrm>
            <a:off x="6340221" y="2083130"/>
            <a:ext cx="23304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F1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2" name="object 48"/>
          <p:cNvSpPr txBox="1"/>
          <p:nvPr/>
        </p:nvSpPr>
        <p:spPr>
          <a:xfrm>
            <a:off x="5574029" y="2651887"/>
            <a:ext cx="4813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67995" algn="l"/>
              </a:tabLst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F2</a:t>
            </a:r>
            <a:r>
              <a:rPr sz="1400" spc="-3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u="heavy" dirty="0">
                <a:solidFill>
                  <a:srgbClr val="003399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3" name="object 49"/>
          <p:cNvSpPr txBox="1"/>
          <p:nvPr/>
        </p:nvSpPr>
        <p:spPr>
          <a:xfrm>
            <a:off x="3373373" y="2925318"/>
            <a:ext cx="15455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Nonselective</a:t>
            </a:r>
            <a:r>
              <a:rPr sz="1400" spc="-9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Relay Operation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4" name="object 50"/>
          <p:cNvSpPr/>
          <p:nvPr/>
        </p:nvSpPr>
        <p:spPr>
          <a:xfrm>
            <a:off x="4999863" y="2863976"/>
            <a:ext cx="885190" cy="317500"/>
          </a:xfrm>
          <a:custGeom>
            <a:avLst/>
            <a:gdLst/>
            <a:ahLst/>
            <a:cxnLst/>
            <a:rect l="l" t="t" r="r" b="b"/>
            <a:pathLst>
              <a:path w="885189" h="317500">
                <a:moveTo>
                  <a:pt x="98298" y="259842"/>
                </a:moveTo>
                <a:lnTo>
                  <a:pt x="0" y="292862"/>
                </a:lnTo>
                <a:lnTo>
                  <a:pt x="8382" y="317500"/>
                </a:lnTo>
                <a:lnTo>
                  <a:pt x="106552" y="284352"/>
                </a:lnTo>
                <a:lnTo>
                  <a:pt x="98298" y="259842"/>
                </a:lnTo>
                <a:close/>
              </a:path>
              <a:path w="885189" h="317500">
                <a:moveTo>
                  <a:pt x="270128" y="201802"/>
                </a:moveTo>
                <a:lnTo>
                  <a:pt x="171831" y="234950"/>
                </a:lnTo>
                <a:lnTo>
                  <a:pt x="180212" y="259461"/>
                </a:lnTo>
                <a:lnTo>
                  <a:pt x="278384" y="226313"/>
                </a:lnTo>
                <a:lnTo>
                  <a:pt x="270128" y="201802"/>
                </a:lnTo>
                <a:close/>
              </a:path>
              <a:path w="885189" h="317500">
                <a:moveTo>
                  <a:pt x="441960" y="143890"/>
                </a:moveTo>
                <a:lnTo>
                  <a:pt x="343788" y="176911"/>
                </a:lnTo>
                <a:lnTo>
                  <a:pt x="352044" y="201549"/>
                </a:lnTo>
                <a:lnTo>
                  <a:pt x="450214" y="168401"/>
                </a:lnTo>
                <a:lnTo>
                  <a:pt x="441960" y="143890"/>
                </a:lnTo>
                <a:close/>
              </a:path>
              <a:path w="885189" h="317500">
                <a:moveTo>
                  <a:pt x="613790" y="85851"/>
                </a:moveTo>
                <a:lnTo>
                  <a:pt x="515620" y="118999"/>
                </a:lnTo>
                <a:lnTo>
                  <a:pt x="523875" y="143510"/>
                </a:lnTo>
                <a:lnTo>
                  <a:pt x="622046" y="110362"/>
                </a:lnTo>
                <a:lnTo>
                  <a:pt x="613790" y="85851"/>
                </a:lnTo>
                <a:close/>
              </a:path>
              <a:path w="885189" h="317500">
                <a:moveTo>
                  <a:pt x="785622" y="27939"/>
                </a:moveTo>
                <a:lnTo>
                  <a:pt x="687451" y="60960"/>
                </a:lnTo>
                <a:lnTo>
                  <a:pt x="695706" y="85598"/>
                </a:lnTo>
                <a:lnTo>
                  <a:pt x="793876" y="52450"/>
                </a:lnTo>
                <a:lnTo>
                  <a:pt x="785622" y="27939"/>
                </a:lnTo>
                <a:close/>
              </a:path>
              <a:path w="885189" h="317500">
                <a:moveTo>
                  <a:pt x="827659" y="0"/>
                </a:moveTo>
                <a:lnTo>
                  <a:pt x="844296" y="49149"/>
                </a:lnTo>
                <a:lnTo>
                  <a:pt x="885063" y="8000"/>
                </a:lnTo>
                <a:lnTo>
                  <a:pt x="8276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5" name="object 51"/>
          <p:cNvGrpSpPr/>
          <p:nvPr/>
        </p:nvGrpSpPr>
        <p:grpSpPr>
          <a:xfrm>
            <a:off x="445008" y="3758120"/>
            <a:ext cx="4368165" cy="370840"/>
            <a:chOff x="445008" y="3758120"/>
            <a:chExt cx="4368165" cy="370840"/>
          </a:xfrm>
        </p:grpSpPr>
        <p:sp>
          <p:nvSpPr>
            <p:cNvPr id="216" name="object 52"/>
            <p:cNvSpPr/>
            <p:nvPr/>
          </p:nvSpPr>
          <p:spPr>
            <a:xfrm>
              <a:off x="464058" y="3934206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09">
                  <a:moveTo>
                    <a:pt x="0" y="0"/>
                  </a:moveTo>
                  <a:lnTo>
                    <a:pt x="257556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53"/>
            <p:cNvSpPr/>
            <p:nvPr/>
          </p:nvSpPr>
          <p:spPr>
            <a:xfrm>
              <a:off x="604266" y="3777234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54"/>
            <p:cNvSpPr/>
            <p:nvPr/>
          </p:nvSpPr>
          <p:spPr>
            <a:xfrm>
              <a:off x="921258" y="3937254"/>
              <a:ext cx="741045" cy="0"/>
            </a:xfrm>
            <a:custGeom>
              <a:avLst/>
              <a:gdLst/>
              <a:ahLst/>
              <a:cxnLst/>
              <a:rect l="l" t="t" r="r" b="b"/>
              <a:pathLst>
                <a:path w="741044">
                  <a:moveTo>
                    <a:pt x="0" y="0"/>
                  </a:moveTo>
                  <a:lnTo>
                    <a:pt x="740664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55"/>
            <p:cNvSpPr/>
            <p:nvPr/>
          </p:nvSpPr>
          <p:spPr>
            <a:xfrm>
              <a:off x="717042" y="3816858"/>
              <a:ext cx="201295" cy="233679"/>
            </a:xfrm>
            <a:custGeom>
              <a:avLst/>
              <a:gdLst/>
              <a:ahLst/>
              <a:cxnLst/>
              <a:rect l="l" t="t" r="r" b="b"/>
              <a:pathLst>
                <a:path w="201294" h="233679">
                  <a:moveTo>
                    <a:pt x="0" y="233171"/>
                  </a:moveTo>
                  <a:lnTo>
                    <a:pt x="201167" y="233171"/>
                  </a:lnTo>
                  <a:lnTo>
                    <a:pt x="201167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56"/>
            <p:cNvSpPr/>
            <p:nvPr/>
          </p:nvSpPr>
          <p:spPr>
            <a:xfrm>
              <a:off x="1861566" y="3938778"/>
              <a:ext cx="228600" cy="0"/>
            </a:xfrm>
            <a:custGeom>
              <a:avLst/>
              <a:gdLst/>
              <a:ahLst/>
              <a:cxnLst/>
              <a:rect l="l" t="t" r="r" b="b"/>
              <a:pathLst>
                <a:path w="228600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57"/>
            <p:cNvSpPr/>
            <p:nvPr/>
          </p:nvSpPr>
          <p:spPr>
            <a:xfrm>
              <a:off x="1972818" y="3771138"/>
              <a:ext cx="5080" cy="344805"/>
            </a:xfrm>
            <a:custGeom>
              <a:avLst/>
              <a:gdLst/>
              <a:ahLst/>
              <a:cxnLst/>
              <a:rect l="l" t="t" r="r" b="b"/>
              <a:pathLst>
                <a:path w="5080" h="344804">
                  <a:moveTo>
                    <a:pt x="0" y="0"/>
                  </a:moveTo>
                  <a:lnTo>
                    <a:pt x="4571" y="34442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58"/>
            <p:cNvSpPr/>
            <p:nvPr/>
          </p:nvSpPr>
          <p:spPr>
            <a:xfrm>
              <a:off x="2294381" y="3934206"/>
              <a:ext cx="2499360" cy="10795"/>
            </a:xfrm>
            <a:custGeom>
              <a:avLst/>
              <a:gdLst/>
              <a:ahLst/>
              <a:cxnLst/>
              <a:rect l="l" t="t" r="r" b="b"/>
              <a:pathLst>
                <a:path w="2499360" h="10795">
                  <a:moveTo>
                    <a:pt x="0" y="0"/>
                  </a:moveTo>
                  <a:lnTo>
                    <a:pt x="710184" y="0"/>
                  </a:lnTo>
                </a:path>
                <a:path w="2499360" h="10795">
                  <a:moveTo>
                    <a:pt x="914400" y="10668"/>
                  </a:moveTo>
                  <a:lnTo>
                    <a:pt x="1144523" y="10668"/>
                  </a:lnTo>
                </a:path>
                <a:path w="2499360" h="10795">
                  <a:moveTo>
                    <a:pt x="1350264" y="10668"/>
                  </a:moveTo>
                  <a:lnTo>
                    <a:pt x="2100072" y="10668"/>
                  </a:lnTo>
                </a:path>
                <a:path w="2499360" h="10795">
                  <a:moveTo>
                    <a:pt x="2302764" y="10668"/>
                  </a:moveTo>
                  <a:lnTo>
                    <a:pt x="2499360" y="1066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3" name="object 59"/>
          <p:cNvSpPr txBox="1"/>
          <p:nvPr/>
        </p:nvSpPr>
        <p:spPr>
          <a:xfrm>
            <a:off x="779170" y="3832605"/>
            <a:ext cx="125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4" name="object 60"/>
          <p:cNvSpPr/>
          <p:nvPr/>
        </p:nvSpPr>
        <p:spPr>
          <a:xfrm>
            <a:off x="1660398" y="3815334"/>
            <a:ext cx="626745" cy="233679"/>
          </a:xfrm>
          <a:custGeom>
            <a:avLst/>
            <a:gdLst/>
            <a:ahLst/>
            <a:cxnLst/>
            <a:rect l="l" t="t" r="r" b="b"/>
            <a:pathLst>
              <a:path w="626744" h="233679">
                <a:moveTo>
                  <a:pt x="0" y="233171"/>
                </a:moveTo>
                <a:lnTo>
                  <a:pt x="201168" y="233171"/>
                </a:lnTo>
                <a:lnTo>
                  <a:pt x="201168" y="0"/>
                </a:lnTo>
                <a:lnTo>
                  <a:pt x="0" y="0"/>
                </a:lnTo>
                <a:lnTo>
                  <a:pt x="0" y="233171"/>
                </a:lnTo>
                <a:close/>
              </a:path>
              <a:path w="626744" h="233679">
                <a:moveTo>
                  <a:pt x="425195" y="233171"/>
                </a:moveTo>
                <a:lnTo>
                  <a:pt x="626363" y="233171"/>
                </a:lnTo>
                <a:lnTo>
                  <a:pt x="626363" y="0"/>
                </a:lnTo>
                <a:lnTo>
                  <a:pt x="425195" y="0"/>
                </a:lnTo>
                <a:lnTo>
                  <a:pt x="425195" y="233171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61"/>
          <p:cNvSpPr txBox="1"/>
          <p:nvPr/>
        </p:nvSpPr>
        <p:spPr>
          <a:xfrm>
            <a:off x="1729232" y="3831716"/>
            <a:ext cx="5562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865" algn="l"/>
              </a:tabLst>
            </a:pP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2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	</a:t>
            </a: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6" name="object 62"/>
          <p:cNvSpPr/>
          <p:nvPr/>
        </p:nvSpPr>
        <p:spPr>
          <a:xfrm>
            <a:off x="3004566" y="3815334"/>
            <a:ext cx="640080" cy="233679"/>
          </a:xfrm>
          <a:custGeom>
            <a:avLst/>
            <a:gdLst/>
            <a:ahLst/>
            <a:cxnLst/>
            <a:rect l="l" t="t" r="r" b="b"/>
            <a:pathLst>
              <a:path w="640079" h="233679">
                <a:moveTo>
                  <a:pt x="0" y="233171"/>
                </a:moveTo>
                <a:lnTo>
                  <a:pt x="201168" y="233171"/>
                </a:lnTo>
                <a:lnTo>
                  <a:pt x="201168" y="0"/>
                </a:lnTo>
                <a:lnTo>
                  <a:pt x="0" y="0"/>
                </a:lnTo>
                <a:lnTo>
                  <a:pt x="0" y="233171"/>
                </a:lnTo>
                <a:close/>
              </a:path>
              <a:path w="640079" h="233679">
                <a:moveTo>
                  <a:pt x="438911" y="233171"/>
                </a:moveTo>
                <a:lnTo>
                  <a:pt x="640079" y="233171"/>
                </a:lnTo>
                <a:lnTo>
                  <a:pt x="640079" y="0"/>
                </a:lnTo>
                <a:lnTo>
                  <a:pt x="438911" y="0"/>
                </a:lnTo>
                <a:lnTo>
                  <a:pt x="438911" y="233171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63"/>
          <p:cNvSpPr txBox="1"/>
          <p:nvPr/>
        </p:nvSpPr>
        <p:spPr>
          <a:xfrm>
            <a:off x="3076194" y="3831716"/>
            <a:ext cx="5651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2120" algn="l"/>
              </a:tabLst>
            </a:pP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4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	</a:t>
            </a: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8" name="object 64"/>
          <p:cNvSpPr/>
          <p:nvPr/>
        </p:nvSpPr>
        <p:spPr>
          <a:xfrm>
            <a:off x="4394453" y="3816858"/>
            <a:ext cx="203200" cy="233679"/>
          </a:xfrm>
          <a:custGeom>
            <a:avLst/>
            <a:gdLst/>
            <a:ahLst/>
            <a:cxnLst/>
            <a:rect l="l" t="t" r="r" b="b"/>
            <a:pathLst>
              <a:path w="203200" h="233679">
                <a:moveTo>
                  <a:pt x="0" y="233171"/>
                </a:moveTo>
                <a:lnTo>
                  <a:pt x="202691" y="233171"/>
                </a:lnTo>
                <a:lnTo>
                  <a:pt x="202691" y="0"/>
                </a:lnTo>
                <a:lnTo>
                  <a:pt x="0" y="0"/>
                </a:lnTo>
                <a:lnTo>
                  <a:pt x="0" y="233171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65"/>
          <p:cNvSpPr txBox="1"/>
          <p:nvPr/>
        </p:nvSpPr>
        <p:spPr>
          <a:xfrm>
            <a:off x="4469638" y="3832605"/>
            <a:ext cx="125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0" name="object 66"/>
          <p:cNvGrpSpPr/>
          <p:nvPr/>
        </p:nvGrpSpPr>
        <p:grpSpPr>
          <a:xfrm>
            <a:off x="100584" y="3741420"/>
            <a:ext cx="5034280" cy="398145"/>
            <a:chOff x="100584" y="3741420"/>
            <a:chExt cx="5034280" cy="398145"/>
          </a:xfrm>
        </p:grpSpPr>
        <p:sp>
          <p:nvSpPr>
            <p:cNvPr id="231" name="object 67"/>
            <p:cNvSpPr/>
            <p:nvPr/>
          </p:nvSpPr>
          <p:spPr>
            <a:xfrm>
              <a:off x="3321557" y="3771138"/>
              <a:ext cx="1361440" cy="355600"/>
            </a:xfrm>
            <a:custGeom>
              <a:avLst/>
              <a:gdLst/>
              <a:ahLst/>
              <a:cxnLst/>
              <a:rect l="l" t="t" r="r" b="b"/>
              <a:pathLst>
                <a:path w="1361439" h="355600">
                  <a:moveTo>
                    <a:pt x="0" y="0"/>
                  </a:moveTo>
                  <a:lnTo>
                    <a:pt x="3047" y="344424"/>
                  </a:lnTo>
                </a:path>
                <a:path w="1361439" h="355600">
                  <a:moveTo>
                    <a:pt x="1357883" y="9143"/>
                  </a:moveTo>
                  <a:lnTo>
                    <a:pt x="1360931" y="355092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2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9307" y="3886200"/>
              <a:ext cx="85344" cy="89916"/>
            </a:xfrm>
            <a:prstGeom prst="rect">
              <a:avLst/>
            </a:prstGeom>
          </p:spPr>
        </p:pic>
        <p:pic>
          <p:nvPicPr>
            <p:cNvPr id="233" name="object 6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27860" y="3890772"/>
              <a:ext cx="85344" cy="89916"/>
            </a:xfrm>
            <a:prstGeom prst="rect">
              <a:avLst/>
            </a:prstGeom>
          </p:spPr>
        </p:pic>
        <p:pic>
          <p:nvPicPr>
            <p:cNvPr id="234" name="object 7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81172" y="3896868"/>
              <a:ext cx="85343" cy="89916"/>
            </a:xfrm>
            <a:prstGeom prst="rect">
              <a:avLst/>
            </a:prstGeom>
          </p:spPr>
        </p:pic>
        <p:pic>
          <p:nvPicPr>
            <p:cNvPr id="235" name="object 7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40580" y="3896868"/>
              <a:ext cx="83819" cy="89916"/>
            </a:xfrm>
            <a:prstGeom prst="rect">
              <a:avLst/>
            </a:prstGeom>
          </p:spPr>
        </p:pic>
        <p:sp>
          <p:nvSpPr>
            <p:cNvPr id="236" name="object 72"/>
            <p:cNvSpPr/>
            <p:nvPr/>
          </p:nvSpPr>
          <p:spPr>
            <a:xfrm>
              <a:off x="113538" y="3754374"/>
              <a:ext cx="346075" cy="318770"/>
            </a:xfrm>
            <a:custGeom>
              <a:avLst/>
              <a:gdLst/>
              <a:ahLst/>
              <a:cxnLst/>
              <a:rect l="l" t="t" r="r" b="b"/>
              <a:pathLst>
                <a:path w="346075" h="318770">
                  <a:moveTo>
                    <a:pt x="0" y="159257"/>
                  </a:moveTo>
                  <a:lnTo>
                    <a:pt x="6178" y="116901"/>
                  </a:lnTo>
                  <a:lnTo>
                    <a:pt x="23616" y="78852"/>
                  </a:lnTo>
                  <a:lnTo>
                    <a:pt x="50663" y="46624"/>
                  </a:lnTo>
                  <a:lnTo>
                    <a:pt x="85671" y="21731"/>
                  </a:lnTo>
                  <a:lnTo>
                    <a:pt x="126991" y="5685"/>
                  </a:lnTo>
                  <a:lnTo>
                    <a:pt x="172974" y="0"/>
                  </a:lnTo>
                  <a:lnTo>
                    <a:pt x="218956" y="5685"/>
                  </a:lnTo>
                  <a:lnTo>
                    <a:pt x="260276" y="21731"/>
                  </a:lnTo>
                  <a:lnTo>
                    <a:pt x="295284" y="46624"/>
                  </a:lnTo>
                  <a:lnTo>
                    <a:pt x="322331" y="78852"/>
                  </a:lnTo>
                  <a:lnTo>
                    <a:pt x="339769" y="116901"/>
                  </a:lnTo>
                  <a:lnTo>
                    <a:pt x="345948" y="159257"/>
                  </a:lnTo>
                  <a:lnTo>
                    <a:pt x="339769" y="201614"/>
                  </a:lnTo>
                  <a:lnTo>
                    <a:pt x="322331" y="239663"/>
                  </a:lnTo>
                  <a:lnTo>
                    <a:pt x="295284" y="271891"/>
                  </a:lnTo>
                  <a:lnTo>
                    <a:pt x="260276" y="296784"/>
                  </a:lnTo>
                  <a:lnTo>
                    <a:pt x="218956" y="312830"/>
                  </a:lnTo>
                  <a:lnTo>
                    <a:pt x="172974" y="318515"/>
                  </a:lnTo>
                  <a:lnTo>
                    <a:pt x="126991" y="312830"/>
                  </a:lnTo>
                  <a:lnTo>
                    <a:pt x="85671" y="296784"/>
                  </a:lnTo>
                  <a:lnTo>
                    <a:pt x="50663" y="271891"/>
                  </a:lnTo>
                  <a:lnTo>
                    <a:pt x="23616" y="239663"/>
                  </a:lnTo>
                  <a:lnTo>
                    <a:pt x="6178" y="201614"/>
                  </a:lnTo>
                  <a:lnTo>
                    <a:pt x="0" y="159257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7" name="object 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0107" y="3826494"/>
              <a:ext cx="188510" cy="155717"/>
            </a:xfrm>
            <a:prstGeom prst="rect">
              <a:avLst/>
            </a:prstGeom>
          </p:spPr>
        </p:pic>
        <p:sp>
          <p:nvSpPr>
            <p:cNvPr id="238" name="object 74"/>
            <p:cNvSpPr/>
            <p:nvPr/>
          </p:nvSpPr>
          <p:spPr>
            <a:xfrm>
              <a:off x="4776978" y="3798570"/>
              <a:ext cx="344805" cy="320040"/>
            </a:xfrm>
            <a:custGeom>
              <a:avLst/>
              <a:gdLst/>
              <a:ahLst/>
              <a:cxnLst/>
              <a:rect l="l" t="t" r="r" b="b"/>
              <a:pathLst>
                <a:path w="344804" h="320039">
                  <a:moveTo>
                    <a:pt x="0" y="160019"/>
                  </a:moveTo>
                  <a:lnTo>
                    <a:pt x="6150" y="117474"/>
                  </a:lnTo>
                  <a:lnTo>
                    <a:pt x="23509" y="79247"/>
                  </a:lnTo>
                  <a:lnTo>
                    <a:pt x="50434" y="46862"/>
                  </a:lnTo>
                  <a:lnTo>
                    <a:pt x="85287" y="21843"/>
                  </a:lnTo>
                  <a:lnTo>
                    <a:pt x="126426" y="5714"/>
                  </a:lnTo>
                  <a:lnTo>
                    <a:pt x="172212" y="0"/>
                  </a:lnTo>
                  <a:lnTo>
                    <a:pt x="217997" y="5714"/>
                  </a:lnTo>
                  <a:lnTo>
                    <a:pt x="259136" y="21843"/>
                  </a:lnTo>
                  <a:lnTo>
                    <a:pt x="293989" y="46862"/>
                  </a:lnTo>
                  <a:lnTo>
                    <a:pt x="320914" y="79247"/>
                  </a:lnTo>
                  <a:lnTo>
                    <a:pt x="338273" y="117474"/>
                  </a:lnTo>
                  <a:lnTo>
                    <a:pt x="344424" y="160019"/>
                  </a:lnTo>
                  <a:lnTo>
                    <a:pt x="338273" y="202564"/>
                  </a:lnTo>
                  <a:lnTo>
                    <a:pt x="320914" y="240791"/>
                  </a:lnTo>
                  <a:lnTo>
                    <a:pt x="293989" y="273176"/>
                  </a:lnTo>
                  <a:lnTo>
                    <a:pt x="259136" y="298195"/>
                  </a:lnTo>
                  <a:lnTo>
                    <a:pt x="217997" y="314325"/>
                  </a:lnTo>
                  <a:lnTo>
                    <a:pt x="172212" y="320039"/>
                  </a:lnTo>
                  <a:lnTo>
                    <a:pt x="126426" y="314325"/>
                  </a:lnTo>
                  <a:lnTo>
                    <a:pt x="85287" y="298195"/>
                  </a:lnTo>
                  <a:lnTo>
                    <a:pt x="50434" y="273176"/>
                  </a:lnTo>
                  <a:lnTo>
                    <a:pt x="23509" y="240791"/>
                  </a:lnTo>
                  <a:lnTo>
                    <a:pt x="6150" y="202564"/>
                  </a:lnTo>
                  <a:lnTo>
                    <a:pt x="0" y="160019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9" name="object 7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32109" y="3872214"/>
              <a:ext cx="188440" cy="155717"/>
            </a:xfrm>
            <a:prstGeom prst="rect">
              <a:avLst/>
            </a:prstGeom>
          </p:spPr>
        </p:pic>
        <p:sp>
          <p:nvSpPr>
            <p:cNvPr id="240" name="object 76"/>
            <p:cNvSpPr/>
            <p:nvPr/>
          </p:nvSpPr>
          <p:spPr>
            <a:xfrm>
              <a:off x="1157478" y="3798570"/>
              <a:ext cx="1564005" cy="226060"/>
            </a:xfrm>
            <a:custGeom>
              <a:avLst/>
              <a:gdLst/>
              <a:ahLst/>
              <a:cxnLst/>
              <a:rect l="l" t="t" r="r" b="b"/>
              <a:pathLst>
                <a:path w="1564005" h="226060">
                  <a:moveTo>
                    <a:pt x="1563623" y="0"/>
                  </a:moveTo>
                  <a:lnTo>
                    <a:pt x="1325880" y="225551"/>
                  </a:lnTo>
                </a:path>
                <a:path w="1564005" h="226060">
                  <a:moveTo>
                    <a:pt x="1325880" y="45719"/>
                  </a:moveTo>
                  <a:lnTo>
                    <a:pt x="1516380" y="225551"/>
                  </a:lnTo>
                </a:path>
                <a:path w="1564005" h="226060">
                  <a:moveTo>
                    <a:pt x="237744" y="0"/>
                  </a:moveTo>
                  <a:lnTo>
                    <a:pt x="0" y="225551"/>
                  </a:lnTo>
                </a:path>
                <a:path w="1564005" h="226060">
                  <a:moveTo>
                    <a:pt x="0" y="45719"/>
                  </a:moveTo>
                  <a:lnTo>
                    <a:pt x="190500" y="225551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1" name="object 77"/>
          <p:cNvSpPr txBox="1"/>
          <p:nvPr/>
        </p:nvSpPr>
        <p:spPr>
          <a:xfrm>
            <a:off x="2504058" y="3533013"/>
            <a:ext cx="2330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F1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2" name="object 78"/>
          <p:cNvSpPr txBox="1"/>
          <p:nvPr/>
        </p:nvSpPr>
        <p:spPr>
          <a:xfrm>
            <a:off x="1187602" y="3554729"/>
            <a:ext cx="2324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F2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43" name="object 79"/>
          <p:cNvGrpSpPr/>
          <p:nvPr/>
        </p:nvGrpSpPr>
        <p:grpSpPr>
          <a:xfrm>
            <a:off x="1244346" y="4613909"/>
            <a:ext cx="2749550" cy="1717675"/>
            <a:chOff x="1244346" y="4613909"/>
            <a:chExt cx="2749550" cy="1717675"/>
          </a:xfrm>
        </p:grpSpPr>
        <p:pic>
          <p:nvPicPr>
            <p:cNvPr id="244" name="object 8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69413" y="4837937"/>
              <a:ext cx="734568" cy="678180"/>
            </a:xfrm>
            <a:prstGeom prst="rect">
              <a:avLst/>
            </a:prstGeom>
          </p:spPr>
        </p:pic>
        <p:sp>
          <p:nvSpPr>
            <p:cNvPr id="245" name="object 81"/>
            <p:cNvSpPr/>
            <p:nvPr/>
          </p:nvSpPr>
          <p:spPr>
            <a:xfrm>
              <a:off x="2169413" y="4837937"/>
              <a:ext cx="734695" cy="678180"/>
            </a:xfrm>
            <a:custGeom>
              <a:avLst/>
              <a:gdLst/>
              <a:ahLst/>
              <a:cxnLst/>
              <a:rect l="l" t="t" r="r" b="b"/>
              <a:pathLst>
                <a:path w="734694" h="678179">
                  <a:moveTo>
                    <a:pt x="0" y="339089"/>
                  </a:moveTo>
                  <a:lnTo>
                    <a:pt x="3353" y="293066"/>
                  </a:lnTo>
                  <a:lnTo>
                    <a:pt x="13121" y="248928"/>
                  </a:lnTo>
                  <a:lnTo>
                    <a:pt x="28866" y="207079"/>
                  </a:lnTo>
                  <a:lnTo>
                    <a:pt x="50150" y="167922"/>
                  </a:lnTo>
                  <a:lnTo>
                    <a:pt x="76536" y="131860"/>
                  </a:lnTo>
                  <a:lnTo>
                    <a:pt x="107584" y="99298"/>
                  </a:lnTo>
                  <a:lnTo>
                    <a:pt x="142858" y="70638"/>
                  </a:lnTo>
                  <a:lnTo>
                    <a:pt x="181920" y="46284"/>
                  </a:lnTo>
                  <a:lnTo>
                    <a:pt x="224331" y="26640"/>
                  </a:lnTo>
                  <a:lnTo>
                    <a:pt x="269654" y="12109"/>
                  </a:lnTo>
                  <a:lnTo>
                    <a:pt x="317451" y="3094"/>
                  </a:lnTo>
                  <a:lnTo>
                    <a:pt x="367284" y="0"/>
                  </a:lnTo>
                  <a:lnTo>
                    <a:pt x="417116" y="3094"/>
                  </a:lnTo>
                  <a:lnTo>
                    <a:pt x="464913" y="12109"/>
                  </a:lnTo>
                  <a:lnTo>
                    <a:pt x="510236" y="26640"/>
                  </a:lnTo>
                  <a:lnTo>
                    <a:pt x="552647" y="46284"/>
                  </a:lnTo>
                  <a:lnTo>
                    <a:pt x="591709" y="70638"/>
                  </a:lnTo>
                  <a:lnTo>
                    <a:pt x="626983" y="99298"/>
                  </a:lnTo>
                  <a:lnTo>
                    <a:pt x="658031" y="131860"/>
                  </a:lnTo>
                  <a:lnTo>
                    <a:pt x="684417" y="167922"/>
                  </a:lnTo>
                  <a:lnTo>
                    <a:pt x="705701" y="207079"/>
                  </a:lnTo>
                  <a:lnTo>
                    <a:pt x="721446" y="248928"/>
                  </a:lnTo>
                  <a:lnTo>
                    <a:pt x="731214" y="293066"/>
                  </a:lnTo>
                  <a:lnTo>
                    <a:pt x="734568" y="339089"/>
                  </a:lnTo>
                  <a:lnTo>
                    <a:pt x="731214" y="385113"/>
                  </a:lnTo>
                  <a:lnTo>
                    <a:pt x="721446" y="429251"/>
                  </a:lnTo>
                  <a:lnTo>
                    <a:pt x="705701" y="471100"/>
                  </a:lnTo>
                  <a:lnTo>
                    <a:pt x="684417" y="510257"/>
                  </a:lnTo>
                  <a:lnTo>
                    <a:pt x="658031" y="546319"/>
                  </a:lnTo>
                  <a:lnTo>
                    <a:pt x="626983" y="578881"/>
                  </a:lnTo>
                  <a:lnTo>
                    <a:pt x="591709" y="607541"/>
                  </a:lnTo>
                  <a:lnTo>
                    <a:pt x="552647" y="631895"/>
                  </a:lnTo>
                  <a:lnTo>
                    <a:pt x="510236" y="651539"/>
                  </a:lnTo>
                  <a:lnTo>
                    <a:pt x="464913" y="666070"/>
                  </a:lnTo>
                  <a:lnTo>
                    <a:pt x="417116" y="675085"/>
                  </a:lnTo>
                  <a:lnTo>
                    <a:pt x="367284" y="678180"/>
                  </a:lnTo>
                  <a:lnTo>
                    <a:pt x="317451" y="675085"/>
                  </a:lnTo>
                  <a:lnTo>
                    <a:pt x="269654" y="666070"/>
                  </a:lnTo>
                  <a:lnTo>
                    <a:pt x="224331" y="651539"/>
                  </a:lnTo>
                  <a:lnTo>
                    <a:pt x="181920" y="631895"/>
                  </a:lnTo>
                  <a:lnTo>
                    <a:pt x="142858" y="607541"/>
                  </a:lnTo>
                  <a:lnTo>
                    <a:pt x="107584" y="578881"/>
                  </a:lnTo>
                  <a:lnTo>
                    <a:pt x="76536" y="546319"/>
                  </a:lnTo>
                  <a:lnTo>
                    <a:pt x="50150" y="510257"/>
                  </a:lnTo>
                  <a:lnTo>
                    <a:pt x="28866" y="471100"/>
                  </a:lnTo>
                  <a:lnTo>
                    <a:pt x="13121" y="429251"/>
                  </a:lnTo>
                  <a:lnTo>
                    <a:pt x="3353" y="385113"/>
                  </a:lnTo>
                  <a:lnTo>
                    <a:pt x="0" y="339089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82"/>
            <p:cNvSpPr/>
            <p:nvPr/>
          </p:nvSpPr>
          <p:spPr>
            <a:xfrm>
              <a:off x="1244346" y="4613909"/>
              <a:ext cx="2749550" cy="1717675"/>
            </a:xfrm>
            <a:custGeom>
              <a:avLst/>
              <a:gdLst/>
              <a:ahLst/>
              <a:cxnLst/>
              <a:rect l="l" t="t" r="r" b="b"/>
              <a:pathLst>
                <a:path w="2749550" h="1717675">
                  <a:moveTo>
                    <a:pt x="2749296" y="859536"/>
                  </a:moveTo>
                  <a:lnTo>
                    <a:pt x="2723375" y="846582"/>
                  </a:lnTo>
                  <a:lnTo>
                    <a:pt x="2697480" y="833628"/>
                  </a:lnTo>
                  <a:lnTo>
                    <a:pt x="2697480" y="846582"/>
                  </a:lnTo>
                  <a:lnTo>
                    <a:pt x="1149858" y="846582"/>
                  </a:lnTo>
                  <a:lnTo>
                    <a:pt x="1149858" y="51816"/>
                  </a:lnTo>
                  <a:lnTo>
                    <a:pt x="1162812" y="51816"/>
                  </a:lnTo>
                  <a:lnTo>
                    <a:pt x="1156335" y="38862"/>
                  </a:lnTo>
                  <a:lnTo>
                    <a:pt x="1136904" y="0"/>
                  </a:lnTo>
                  <a:lnTo>
                    <a:pt x="1110996" y="51816"/>
                  </a:lnTo>
                  <a:lnTo>
                    <a:pt x="1123950" y="51816"/>
                  </a:lnTo>
                  <a:lnTo>
                    <a:pt x="1123950" y="846582"/>
                  </a:lnTo>
                  <a:lnTo>
                    <a:pt x="0" y="846582"/>
                  </a:lnTo>
                  <a:lnTo>
                    <a:pt x="0" y="872490"/>
                  </a:lnTo>
                  <a:lnTo>
                    <a:pt x="1123950" y="872490"/>
                  </a:lnTo>
                  <a:lnTo>
                    <a:pt x="1123950" y="1717548"/>
                  </a:lnTo>
                  <a:lnTo>
                    <a:pt x="1149858" y="1717548"/>
                  </a:lnTo>
                  <a:lnTo>
                    <a:pt x="1149858" y="872490"/>
                  </a:lnTo>
                  <a:lnTo>
                    <a:pt x="2697480" y="872490"/>
                  </a:lnTo>
                  <a:lnTo>
                    <a:pt x="2697480" y="885444"/>
                  </a:lnTo>
                  <a:lnTo>
                    <a:pt x="2723375" y="872490"/>
                  </a:lnTo>
                  <a:lnTo>
                    <a:pt x="2749296" y="8595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7" name="object 83"/>
          <p:cNvSpPr txBox="1"/>
          <p:nvPr/>
        </p:nvSpPr>
        <p:spPr>
          <a:xfrm>
            <a:off x="3872610" y="5525211"/>
            <a:ext cx="1346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003399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8" name="object 84"/>
          <p:cNvSpPr txBox="1"/>
          <p:nvPr/>
        </p:nvSpPr>
        <p:spPr>
          <a:xfrm>
            <a:off x="2218435" y="4507229"/>
            <a:ext cx="1346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003399"/>
                </a:solidFill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49" name="object 85"/>
          <p:cNvGrpSpPr/>
          <p:nvPr/>
        </p:nvGrpSpPr>
        <p:grpSpPr>
          <a:xfrm>
            <a:off x="1289430" y="4780660"/>
            <a:ext cx="1390015" cy="1021715"/>
            <a:chOff x="1289430" y="4780660"/>
            <a:chExt cx="1390015" cy="1021715"/>
          </a:xfrm>
        </p:grpSpPr>
        <p:sp>
          <p:nvSpPr>
            <p:cNvPr id="250" name="object 86"/>
            <p:cNvSpPr/>
            <p:nvPr/>
          </p:nvSpPr>
          <p:spPr>
            <a:xfrm>
              <a:off x="1289430" y="5009514"/>
              <a:ext cx="1046480" cy="208279"/>
            </a:xfrm>
            <a:custGeom>
              <a:avLst/>
              <a:gdLst/>
              <a:ahLst/>
              <a:cxnLst/>
              <a:rect l="l" t="t" r="r" b="b"/>
              <a:pathLst>
                <a:path w="1046480" h="208279">
                  <a:moveTo>
                    <a:pt x="992784" y="195172"/>
                  </a:moveTo>
                  <a:lnTo>
                    <a:pt x="990600" y="207899"/>
                  </a:lnTo>
                  <a:lnTo>
                    <a:pt x="1025497" y="197358"/>
                  </a:lnTo>
                  <a:lnTo>
                    <a:pt x="1005586" y="197358"/>
                  </a:lnTo>
                  <a:lnTo>
                    <a:pt x="992784" y="195172"/>
                  </a:lnTo>
                  <a:close/>
                </a:path>
                <a:path w="1046480" h="208279">
                  <a:moveTo>
                    <a:pt x="997167" y="169633"/>
                  </a:moveTo>
                  <a:lnTo>
                    <a:pt x="992784" y="195172"/>
                  </a:lnTo>
                  <a:lnTo>
                    <a:pt x="1005586" y="197358"/>
                  </a:lnTo>
                  <a:lnTo>
                    <a:pt x="1010031" y="171831"/>
                  </a:lnTo>
                  <a:lnTo>
                    <a:pt x="997167" y="169633"/>
                  </a:lnTo>
                  <a:close/>
                </a:path>
                <a:path w="1046480" h="208279">
                  <a:moveTo>
                    <a:pt x="999363" y="156845"/>
                  </a:moveTo>
                  <a:lnTo>
                    <a:pt x="997167" y="169633"/>
                  </a:lnTo>
                  <a:lnTo>
                    <a:pt x="1010031" y="171831"/>
                  </a:lnTo>
                  <a:lnTo>
                    <a:pt x="1005586" y="197358"/>
                  </a:lnTo>
                  <a:lnTo>
                    <a:pt x="1025497" y="197358"/>
                  </a:lnTo>
                  <a:lnTo>
                    <a:pt x="1046099" y="191135"/>
                  </a:lnTo>
                  <a:lnTo>
                    <a:pt x="999363" y="156845"/>
                  </a:lnTo>
                  <a:close/>
                </a:path>
                <a:path w="1046480" h="208279">
                  <a:moveTo>
                    <a:pt x="4318" y="0"/>
                  </a:moveTo>
                  <a:lnTo>
                    <a:pt x="0" y="25654"/>
                  </a:lnTo>
                  <a:lnTo>
                    <a:pt x="992784" y="195172"/>
                  </a:lnTo>
                  <a:lnTo>
                    <a:pt x="997167" y="169633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87"/>
            <p:cNvSpPr/>
            <p:nvPr/>
          </p:nvSpPr>
          <p:spPr>
            <a:xfrm>
              <a:off x="2382773" y="4795265"/>
              <a:ext cx="236220" cy="701040"/>
            </a:xfrm>
            <a:custGeom>
              <a:avLst/>
              <a:gdLst/>
              <a:ahLst/>
              <a:cxnLst/>
              <a:rect l="l" t="t" r="r" b="b"/>
              <a:pathLst>
                <a:path w="236219" h="701039">
                  <a:moveTo>
                    <a:pt x="0" y="701039"/>
                  </a:moveTo>
                  <a:lnTo>
                    <a:pt x="236219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88"/>
            <p:cNvSpPr/>
            <p:nvPr/>
          </p:nvSpPr>
          <p:spPr>
            <a:xfrm>
              <a:off x="2571750" y="4795265"/>
              <a:ext cx="94615" cy="0"/>
            </a:xfrm>
            <a:custGeom>
              <a:avLst/>
              <a:gdLst/>
              <a:ahLst/>
              <a:cxnLst/>
              <a:rect l="l" t="t" r="r" b="b"/>
              <a:pathLst>
                <a:path w="94614">
                  <a:moveTo>
                    <a:pt x="0" y="0"/>
                  </a:moveTo>
                  <a:lnTo>
                    <a:pt x="94487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89"/>
            <p:cNvSpPr/>
            <p:nvPr/>
          </p:nvSpPr>
          <p:spPr>
            <a:xfrm>
              <a:off x="2166366" y="5020817"/>
              <a:ext cx="428625" cy="768350"/>
            </a:xfrm>
            <a:custGeom>
              <a:avLst/>
              <a:gdLst/>
              <a:ahLst/>
              <a:cxnLst/>
              <a:rect l="l" t="t" r="r" b="b"/>
              <a:pathLst>
                <a:path w="428625" h="768350">
                  <a:moveTo>
                    <a:pt x="333756" y="0"/>
                  </a:moveTo>
                  <a:lnTo>
                    <a:pt x="428244" y="135635"/>
                  </a:lnTo>
                </a:path>
                <a:path w="428625" h="768350">
                  <a:moveTo>
                    <a:pt x="286511" y="45719"/>
                  </a:moveTo>
                  <a:lnTo>
                    <a:pt x="428244" y="45719"/>
                  </a:lnTo>
                </a:path>
                <a:path w="428625" h="768350">
                  <a:moveTo>
                    <a:pt x="47243" y="633983"/>
                  </a:moveTo>
                  <a:lnTo>
                    <a:pt x="143256" y="768095"/>
                  </a:lnTo>
                </a:path>
                <a:path w="428625" h="768350">
                  <a:moveTo>
                    <a:pt x="0" y="678179"/>
                  </a:moveTo>
                  <a:lnTo>
                    <a:pt x="143256" y="678179"/>
                  </a:lnTo>
                </a:path>
              </a:pathLst>
            </a:custGeom>
            <a:ln w="25908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4" name="object 90"/>
          <p:cNvSpPr txBox="1"/>
          <p:nvPr/>
        </p:nvSpPr>
        <p:spPr>
          <a:xfrm>
            <a:off x="445109" y="4505655"/>
            <a:ext cx="12585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RELAY</a:t>
            </a:r>
            <a:r>
              <a:rPr sz="1400" spc="-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Operation</a:t>
            </a:r>
            <a:r>
              <a:rPr sz="1400" spc="-6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Zone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5" name="object 91"/>
          <p:cNvSpPr txBox="1"/>
          <p:nvPr/>
        </p:nvSpPr>
        <p:spPr>
          <a:xfrm>
            <a:off x="2615564" y="5026609"/>
            <a:ext cx="23304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F1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6" name="object 92"/>
          <p:cNvSpPr txBox="1"/>
          <p:nvPr/>
        </p:nvSpPr>
        <p:spPr>
          <a:xfrm>
            <a:off x="1956942" y="5545937"/>
            <a:ext cx="2324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F2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7" name="object 93"/>
          <p:cNvSpPr txBox="1"/>
          <p:nvPr/>
        </p:nvSpPr>
        <p:spPr>
          <a:xfrm>
            <a:off x="198221" y="5795568"/>
            <a:ext cx="124968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The</a:t>
            </a: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Relay</a:t>
            </a:r>
            <a:r>
              <a:rPr sz="1400" spc="-3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Will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Not</a:t>
            </a:r>
            <a:r>
              <a:rPr sz="1400" spc="-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Operate</a:t>
            </a:r>
            <a:r>
              <a:rPr sz="1400" spc="-6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for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This</a:t>
            </a:r>
            <a:r>
              <a:rPr sz="1400" spc="-3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Fault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8" name="object 94"/>
          <p:cNvSpPr/>
          <p:nvPr/>
        </p:nvSpPr>
        <p:spPr>
          <a:xfrm>
            <a:off x="1453388" y="5737834"/>
            <a:ext cx="760730" cy="290830"/>
          </a:xfrm>
          <a:custGeom>
            <a:avLst/>
            <a:gdLst/>
            <a:ahLst/>
            <a:cxnLst/>
            <a:rect l="l" t="t" r="r" b="b"/>
            <a:pathLst>
              <a:path w="760730" h="290829">
                <a:moveTo>
                  <a:pt x="97536" y="230962"/>
                </a:moveTo>
                <a:lnTo>
                  <a:pt x="0" y="265963"/>
                </a:lnTo>
                <a:lnTo>
                  <a:pt x="8636" y="290347"/>
                </a:lnTo>
                <a:lnTo>
                  <a:pt x="106172" y="255346"/>
                </a:lnTo>
                <a:lnTo>
                  <a:pt x="97536" y="230962"/>
                </a:lnTo>
                <a:close/>
              </a:path>
              <a:path w="760730" h="290829">
                <a:moveTo>
                  <a:pt x="268224" y="169697"/>
                </a:moveTo>
                <a:lnTo>
                  <a:pt x="170687" y="204711"/>
                </a:lnTo>
                <a:lnTo>
                  <a:pt x="179450" y="229095"/>
                </a:lnTo>
                <a:lnTo>
                  <a:pt x="276987" y="194081"/>
                </a:lnTo>
                <a:lnTo>
                  <a:pt x="268224" y="169697"/>
                </a:lnTo>
                <a:close/>
              </a:path>
              <a:path w="760730" h="290829">
                <a:moveTo>
                  <a:pt x="438912" y="108445"/>
                </a:moveTo>
                <a:lnTo>
                  <a:pt x="341375" y="143446"/>
                </a:lnTo>
                <a:lnTo>
                  <a:pt x="350138" y="167830"/>
                </a:lnTo>
                <a:lnTo>
                  <a:pt x="447675" y="132829"/>
                </a:lnTo>
                <a:lnTo>
                  <a:pt x="438912" y="108445"/>
                </a:lnTo>
                <a:close/>
              </a:path>
              <a:path w="760730" h="290829">
                <a:moveTo>
                  <a:pt x="609600" y="47180"/>
                </a:moveTo>
                <a:lnTo>
                  <a:pt x="512063" y="82194"/>
                </a:lnTo>
                <a:lnTo>
                  <a:pt x="520826" y="106578"/>
                </a:lnTo>
                <a:lnTo>
                  <a:pt x="618363" y="71564"/>
                </a:lnTo>
                <a:lnTo>
                  <a:pt x="609600" y="47180"/>
                </a:lnTo>
                <a:close/>
              </a:path>
              <a:path w="760730" h="290829">
                <a:moveTo>
                  <a:pt x="759324" y="7823"/>
                </a:moveTo>
                <a:lnTo>
                  <a:pt x="719328" y="7823"/>
                </a:lnTo>
                <a:lnTo>
                  <a:pt x="727963" y="32207"/>
                </a:lnTo>
                <a:lnTo>
                  <a:pt x="715833" y="36569"/>
                </a:lnTo>
                <a:lnTo>
                  <a:pt x="720217" y="48768"/>
                </a:lnTo>
                <a:lnTo>
                  <a:pt x="759324" y="7823"/>
                </a:lnTo>
                <a:close/>
              </a:path>
              <a:path w="760730" h="290829">
                <a:moveTo>
                  <a:pt x="707079" y="12212"/>
                </a:moveTo>
                <a:lnTo>
                  <a:pt x="682751" y="20929"/>
                </a:lnTo>
                <a:lnTo>
                  <a:pt x="691514" y="45313"/>
                </a:lnTo>
                <a:lnTo>
                  <a:pt x="715833" y="36569"/>
                </a:lnTo>
                <a:lnTo>
                  <a:pt x="707079" y="12212"/>
                </a:lnTo>
                <a:close/>
              </a:path>
              <a:path w="760730" h="290829">
                <a:moveTo>
                  <a:pt x="719328" y="7823"/>
                </a:moveTo>
                <a:lnTo>
                  <a:pt x="707079" y="12212"/>
                </a:lnTo>
                <a:lnTo>
                  <a:pt x="715833" y="36569"/>
                </a:lnTo>
                <a:lnTo>
                  <a:pt x="727963" y="32207"/>
                </a:lnTo>
                <a:lnTo>
                  <a:pt x="719328" y="7823"/>
                </a:lnTo>
                <a:close/>
              </a:path>
              <a:path w="760730" h="290829">
                <a:moveTo>
                  <a:pt x="702691" y="0"/>
                </a:moveTo>
                <a:lnTo>
                  <a:pt x="707079" y="12212"/>
                </a:lnTo>
                <a:lnTo>
                  <a:pt x="719328" y="7823"/>
                </a:lnTo>
                <a:lnTo>
                  <a:pt x="759324" y="7823"/>
                </a:lnTo>
                <a:lnTo>
                  <a:pt x="760222" y="6883"/>
                </a:lnTo>
                <a:lnTo>
                  <a:pt x="7026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95"/>
          <p:cNvSpPr txBox="1"/>
          <p:nvPr/>
        </p:nvSpPr>
        <p:spPr>
          <a:xfrm>
            <a:off x="3067557" y="4753736"/>
            <a:ext cx="179387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Directional</a:t>
            </a:r>
            <a:r>
              <a:rPr sz="1400" spc="-9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Impedance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Relay</a:t>
            </a:r>
            <a:r>
              <a:rPr sz="1400" spc="-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Characteristic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0" name="object 96"/>
          <p:cNvSpPr/>
          <p:nvPr/>
        </p:nvSpPr>
        <p:spPr>
          <a:xfrm>
            <a:off x="5090831" y="4565170"/>
            <a:ext cx="1793239" cy="1768475"/>
          </a:xfrm>
          <a:custGeom>
            <a:avLst/>
            <a:gdLst/>
            <a:ahLst/>
            <a:cxnLst/>
            <a:rect l="l" t="t" r="r" b="b"/>
            <a:pathLst>
              <a:path w="1793240" h="1768475">
                <a:moveTo>
                  <a:pt x="1792981" y="884106"/>
                </a:moveTo>
                <a:lnTo>
                  <a:pt x="1791677" y="835607"/>
                </a:lnTo>
                <a:lnTo>
                  <a:pt x="1787763" y="787790"/>
                </a:lnTo>
                <a:lnTo>
                  <a:pt x="1781309" y="740723"/>
                </a:lnTo>
                <a:lnTo>
                  <a:pt x="1772382" y="694474"/>
                </a:lnTo>
                <a:lnTo>
                  <a:pt x="1761051" y="649110"/>
                </a:lnTo>
                <a:lnTo>
                  <a:pt x="1747384" y="604698"/>
                </a:lnTo>
                <a:lnTo>
                  <a:pt x="1731451" y="561306"/>
                </a:lnTo>
                <a:lnTo>
                  <a:pt x="1713318" y="519001"/>
                </a:lnTo>
                <a:lnTo>
                  <a:pt x="1693055" y="477852"/>
                </a:lnTo>
                <a:lnTo>
                  <a:pt x="1670731" y="437924"/>
                </a:lnTo>
                <a:lnTo>
                  <a:pt x="1646413" y="399287"/>
                </a:lnTo>
                <a:lnTo>
                  <a:pt x="1620170" y="362007"/>
                </a:lnTo>
                <a:lnTo>
                  <a:pt x="1592071" y="326151"/>
                </a:lnTo>
                <a:lnTo>
                  <a:pt x="1562184" y="291788"/>
                </a:lnTo>
                <a:lnTo>
                  <a:pt x="1530577" y="258985"/>
                </a:lnTo>
                <a:lnTo>
                  <a:pt x="1497319" y="227809"/>
                </a:lnTo>
                <a:lnTo>
                  <a:pt x="1462479" y="198328"/>
                </a:lnTo>
                <a:lnTo>
                  <a:pt x="1426125" y="170609"/>
                </a:lnTo>
                <a:lnTo>
                  <a:pt x="1388325" y="144720"/>
                </a:lnTo>
                <a:lnTo>
                  <a:pt x="1349147" y="120728"/>
                </a:lnTo>
                <a:lnTo>
                  <a:pt x="1308661" y="98700"/>
                </a:lnTo>
                <a:lnTo>
                  <a:pt x="1266935" y="78705"/>
                </a:lnTo>
                <a:lnTo>
                  <a:pt x="1224037" y="60810"/>
                </a:lnTo>
                <a:lnTo>
                  <a:pt x="1180036" y="45081"/>
                </a:lnTo>
                <a:lnTo>
                  <a:pt x="1134999" y="31587"/>
                </a:lnTo>
                <a:lnTo>
                  <a:pt x="1088997" y="20396"/>
                </a:lnTo>
                <a:lnTo>
                  <a:pt x="1042096" y="11574"/>
                </a:lnTo>
                <a:lnTo>
                  <a:pt x="994366" y="5189"/>
                </a:lnTo>
                <a:lnTo>
                  <a:pt x="945875" y="1308"/>
                </a:lnTo>
                <a:lnTo>
                  <a:pt x="896691" y="0"/>
                </a:lnTo>
                <a:lnTo>
                  <a:pt x="847471" y="1308"/>
                </a:lnTo>
                <a:lnTo>
                  <a:pt x="798948" y="5189"/>
                </a:lnTo>
                <a:lnTo>
                  <a:pt x="751189" y="11574"/>
                </a:lnTo>
                <a:lnTo>
                  <a:pt x="704262" y="20396"/>
                </a:lnTo>
                <a:lnTo>
                  <a:pt x="658237" y="31587"/>
                </a:lnTo>
                <a:lnTo>
                  <a:pt x="613181" y="45081"/>
                </a:lnTo>
                <a:lnTo>
                  <a:pt x="569163" y="60810"/>
                </a:lnTo>
                <a:lnTo>
                  <a:pt x="526250" y="78705"/>
                </a:lnTo>
                <a:lnTo>
                  <a:pt x="484511" y="98700"/>
                </a:lnTo>
                <a:lnTo>
                  <a:pt x="444014" y="120728"/>
                </a:lnTo>
                <a:lnTo>
                  <a:pt x="404828" y="144720"/>
                </a:lnTo>
                <a:lnTo>
                  <a:pt x="367020" y="170609"/>
                </a:lnTo>
                <a:lnTo>
                  <a:pt x="330659" y="198328"/>
                </a:lnTo>
                <a:lnTo>
                  <a:pt x="295813" y="227809"/>
                </a:lnTo>
                <a:lnTo>
                  <a:pt x="262551" y="258985"/>
                </a:lnTo>
                <a:lnTo>
                  <a:pt x="230940" y="291788"/>
                </a:lnTo>
                <a:lnTo>
                  <a:pt x="201048" y="326151"/>
                </a:lnTo>
                <a:lnTo>
                  <a:pt x="172945" y="362007"/>
                </a:lnTo>
                <a:lnTo>
                  <a:pt x="146697" y="399287"/>
                </a:lnTo>
                <a:lnTo>
                  <a:pt x="122375" y="437924"/>
                </a:lnTo>
                <a:lnTo>
                  <a:pt x="100044" y="477852"/>
                </a:lnTo>
                <a:lnTo>
                  <a:pt x="79775" y="519001"/>
                </a:lnTo>
                <a:lnTo>
                  <a:pt x="61635" y="561306"/>
                </a:lnTo>
                <a:lnTo>
                  <a:pt x="45692" y="604698"/>
                </a:lnTo>
                <a:lnTo>
                  <a:pt x="32015" y="649110"/>
                </a:lnTo>
                <a:lnTo>
                  <a:pt x="20671" y="694474"/>
                </a:lnTo>
                <a:lnTo>
                  <a:pt x="11730" y="740723"/>
                </a:lnTo>
                <a:lnTo>
                  <a:pt x="5258" y="787790"/>
                </a:lnTo>
                <a:lnTo>
                  <a:pt x="1326" y="835607"/>
                </a:lnTo>
                <a:lnTo>
                  <a:pt x="0" y="884106"/>
                </a:lnTo>
                <a:lnTo>
                  <a:pt x="1326" y="932609"/>
                </a:lnTo>
                <a:lnTo>
                  <a:pt x="5258" y="980430"/>
                </a:lnTo>
                <a:lnTo>
                  <a:pt x="11729" y="1027500"/>
                </a:lnTo>
                <a:lnTo>
                  <a:pt x="20670" y="1073752"/>
                </a:lnTo>
                <a:lnTo>
                  <a:pt x="32013" y="1119118"/>
                </a:lnTo>
                <a:lnTo>
                  <a:pt x="45689" y="1163532"/>
                </a:lnTo>
                <a:lnTo>
                  <a:pt x="61630" y="1206925"/>
                </a:lnTo>
                <a:lnTo>
                  <a:pt x="79768" y="1249231"/>
                </a:lnTo>
                <a:lnTo>
                  <a:pt x="100034" y="1290381"/>
                </a:lnTo>
                <a:lnTo>
                  <a:pt x="122360" y="1330308"/>
                </a:lnTo>
                <a:lnTo>
                  <a:pt x="146678" y="1368946"/>
                </a:lnTo>
                <a:lnTo>
                  <a:pt x="172920" y="1406225"/>
                </a:lnTo>
                <a:lnTo>
                  <a:pt x="201016" y="1442080"/>
                </a:lnTo>
                <a:lnTo>
                  <a:pt x="230900" y="1476442"/>
                </a:lnTo>
                <a:lnTo>
                  <a:pt x="262502" y="1509244"/>
                </a:lnTo>
                <a:lnTo>
                  <a:pt x="295754" y="1540419"/>
                </a:lnTo>
                <a:lnTo>
                  <a:pt x="330588" y="1569899"/>
                </a:lnTo>
                <a:lnTo>
                  <a:pt x="366935" y="1597616"/>
                </a:lnTo>
                <a:lnTo>
                  <a:pt x="404728" y="1623504"/>
                </a:lnTo>
                <a:lnTo>
                  <a:pt x="443898" y="1647494"/>
                </a:lnTo>
                <a:lnTo>
                  <a:pt x="484376" y="1669520"/>
                </a:lnTo>
                <a:lnTo>
                  <a:pt x="526095" y="1689514"/>
                </a:lnTo>
                <a:lnTo>
                  <a:pt x="568985" y="1707408"/>
                </a:lnTo>
                <a:lnTo>
                  <a:pt x="612980" y="1723135"/>
                </a:lnTo>
                <a:lnTo>
                  <a:pt x="658009" y="1736627"/>
                </a:lnTo>
                <a:lnTo>
                  <a:pt x="704006" y="1747818"/>
                </a:lnTo>
                <a:lnTo>
                  <a:pt x="750901" y="1756639"/>
                </a:lnTo>
                <a:lnTo>
                  <a:pt x="798627" y="1763023"/>
                </a:lnTo>
                <a:lnTo>
                  <a:pt x="847115" y="1766904"/>
                </a:lnTo>
                <a:lnTo>
                  <a:pt x="896297" y="1768212"/>
                </a:lnTo>
                <a:lnTo>
                  <a:pt x="945518" y="1766904"/>
                </a:lnTo>
                <a:lnTo>
                  <a:pt x="994043" y="1763023"/>
                </a:lnTo>
                <a:lnTo>
                  <a:pt x="1041802" y="1756639"/>
                </a:lnTo>
                <a:lnTo>
                  <a:pt x="1088729" y="1747818"/>
                </a:lnTo>
                <a:lnTo>
                  <a:pt x="1134755" y="1736627"/>
                </a:lnTo>
                <a:lnTo>
                  <a:pt x="1179811" y="1723135"/>
                </a:lnTo>
                <a:lnTo>
                  <a:pt x="1223830" y="1707408"/>
                </a:lnTo>
                <a:lnTo>
                  <a:pt x="1266743" y="1689514"/>
                </a:lnTo>
                <a:lnTo>
                  <a:pt x="1308482" y="1669520"/>
                </a:lnTo>
                <a:lnTo>
                  <a:pt x="1348978" y="1647494"/>
                </a:lnTo>
                <a:lnTo>
                  <a:pt x="1388164" y="1623504"/>
                </a:lnTo>
                <a:lnTo>
                  <a:pt x="1425971" y="1597616"/>
                </a:lnTo>
                <a:lnTo>
                  <a:pt x="1462332" y="1569899"/>
                </a:lnTo>
                <a:lnTo>
                  <a:pt x="1497177" y="1540419"/>
                </a:lnTo>
                <a:lnTo>
                  <a:pt x="1530439" y="1509244"/>
                </a:lnTo>
                <a:lnTo>
                  <a:pt x="1562049" y="1476442"/>
                </a:lnTo>
                <a:lnTo>
                  <a:pt x="1591940" y="1442080"/>
                </a:lnTo>
                <a:lnTo>
                  <a:pt x="1620043" y="1406225"/>
                </a:lnTo>
                <a:lnTo>
                  <a:pt x="1646289" y="1368946"/>
                </a:lnTo>
                <a:lnTo>
                  <a:pt x="1670611" y="1330308"/>
                </a:lnTo>
                <a:lnTo>
                  <a:pt x="1692940" y="1290381"/>
                </a:lnTo>
                <a:lnTo>
                  <a:pt x="1713209" y="1249231"/>
                </a:lnTo>
                <a:lnTo>
                  <a:pt x="1731348" y="1206925"/>
                </a:lnTo>
                <a:lnTo>
                  <a:pt x="1747291" y="1163532"/>
                </a:lnTo>
                <a:lnTo>
                  <a:pt x="1760967" y="1119118"/>
                </a:lnTo>
                <a:lnTo>
                  <a:pt x="1772310" y="1073752"/>
                </a:lnTo>
                <a:lnTo>
                  <a:pt x="1781251" y="1027500"/>
                </a:lnTo>
                <a:lnTo>
                  <a:pt x="1787722" y="980430"/>
                </a:lnTo>
                <a:lnTo>
                  <a:pt x="1791655" y="932609"/>
                </a:lnTo>
                <a:lnTo>
                  <a:pt x="1792981" y="884106"/>
                </a:lnTo>
              </a:path>
            </a:pathLst>
          </a:custGeom>
          <a:ln w="15787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97"/>
          <p:cNvSpPr txBox="1"/>
          <p:nvPr/>
        </p:nvSpPr>
        <p:spPr>
          <a:xfrm>
            <a:off x="6206148" y="4991220"/>
            <a:ext cx="27178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400" i="1" spc="-25" dirty="0">
                <a:solidFill>
                  <a:srgbClr val="008000"/>
                </a:solidFill>
                <a:latin typeface="Times New Roman"/>
                <a:cs typeface="Times New Roman"/>
              </a:rPr>
              <a:t>Z</a:t>
            </a:r>
            <a:r>
              <a:rPr sz="1350" i="1" spc="-37" baseline="-21604" dirty="0">
                <a:solidFill>
                  <a:srgbClr val="008000"/>
                </a:solidFill>
                <a:latin typeface="Times New Roman"/>
                <a:cs typeface="Times New Roman"/>
              </a:rPr>
              <a:t>M</a:t>
            </a:r>
            <a:endParaRPr sz="1350" baseline="-21604">
              <a:latin typeface="Times New Roman"/>
              <a:cs typeface="Times New Roman"/>
            </a:endParaRPr>
          </a:p>
        </p:txBody>
      </p:sp>
      <p:sp>
        <p:nvSpPr>
          <p:cNvPr id="262" name="object 98"/>
          <p:cNvSpPr txBox="1"/>
          <p:nvPr/>
        </p:nvSpPr>
        <p:spPr>
          <a:xfrm>
            <a:off x="6528576" y="5436053"/>
            <a:ext cx="123189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i="1" spc="-10" dirty="0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3" name="object 99"/>
          <p:cNvSpPr txBox="1"/>
          <p:nvPr/>
        </p:nvSpPr>
        <p:spPr>
          <a:xfrm>
            <a:off x="7221694" y="6287737"/>
            <a:ext cx="13335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i="1" spc="-10" dirty="0"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64" name="object 100"/>
          <p:cNvGrpSpPr/>
          <p:nvPr/>
        </p:nvGrpSpPr>
        <p:grpSpPr>
          <a:xfrm>
            <a:off x="5513732" y="4372621"/>
            <a:ext cx="1925320" cy="1898014"/>
            <a:chOff x="5513732" y="4372621"/>
            <a:chExt cx="1925320" cy="1898014"/>
          </a:xfrm>
        </p:grpSpPr>
        <p:pic>
          <p:nvPicPr>
            <p:cNvPr id="265" name="object 10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67778" y="5804437"/>
              <a:ext cx="108310" cy="95273"/>
            </a:xfrm>
            <a:prstGeom prst="rect">
              <a:avLst/>
            </a:prstGeom>
          </p:spPr>
        </p:pic>
        <p:pic>
          <p:nvPicPr>
            <p:cNvPr id="266" name="object 10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62691" y="5978391"/>
              <a:ext cx="78389" cy="112909"/>
            </a:xfrm>
            <a:prstGeom prst="rect">
              <a:avLst/>
            </a:prstGeom>
          </p:spPr>
        </p:pic>
        <p:pic>
          <p:nvPicPr>
            <p:cNvPr id="267" name="object 10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83039" y="6129480"/>
              <a:ext cx="77366" cy="106385"/>
            </a:xfrm>
            <a:prstGeom prst="rect">
              <a:avLst/>
            </a:prstGeom>
          </p:spPr>
        </p:pic>
        <p:pic>
          <p:nvPicPr>
            <p:cNvPr id="268" name="object 10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78456" y="6132164"/>
              <a:ext cx="77365" cy="107536"/>
            </a:xfrm>
            <a:prstGeom prst="rect">
              <a:avLst/>
            </a:prstGeom>
          </p:spPr>
        </p:pic>
        <p:pic>
          <p:nvPicPr>
            <p:cNvPr id="269" name="object 10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331626" y="6193776"/>
              <a:ext cx="107376" cy="76859"/>
            </a:xfrm>
            <a:prstGeom prst="rect">
              <a:avLst/>
            </a:prstGeom>
          </p:spPr>
        </p:pic>
        <p:sp>
          <p:nvSpPr>
            <p:cNvPr id="270" name="object 106"/>
            <p:cNvSpPr/>
            <p:nvPr/>
          </p:nvSpPr>
          <p:spPr>
            <a:xfrm>
              <a:off x="6020491" y="6050589"/>
              <a:ext cx="1350010" cy="181610"/>
            </a:xfrm>
            <a:custGeom>
              <a:avLst/>
              <a:gdLst/>
              <a:ahLst/>
              <a:cxnLst/>
              <a:rect l="l" t="t" r="r" b="b"/>
              <a:pathLst>
                <a:path w="1350009" h="181610">
                  <a:moveTo>
                    <a:pt x="0" y="181227"/>
                  </a:moveTo>
                  <a:lnTo>
                    <a:pt x="1349403" y="181227"/>
                  </a:lnTo>
                </a:path>
                <a:path w="1350009" h="181610">
                  <a:moveTo>
                    <a:pt x="73507" y="0"/>
                  </a:moveTo>
                  <a:lnTo>
                    <a:pt x="83965" y="8422"/>
                  </a:lnTo>
                  <a:lnTo>
                    <a:pt x="92515" y="31387"/>
                  </a:lnTo>
                  <a:lnTo>
                    <a:pt x="98285" y="65439"/>
                  </a:lnTo>
                  <a:lnTo>
                    <a:pt x="100402" y="107123"/>
                  </a:lnTo>
                </a:path>
              </a:pathLst>
            </a:custGeom>
            <a:ln w="157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107"/>
            <p:cNvSpPr/>
            <p:nvPr/>
          </p:nvSpPr>
          <p:spPr>
            <a:xfrm>
              <a:off x="5545222" y="6176909"/>
              <a:ext cx="41275" cy="58419"/>
            </a:xfrm>
            <a:custGeom>
              <a:avLst/>
              <a:gdLst/>
              <a:ahLst/>
              <a:cxnLst/>
              <a:rect l="l" t="t" r="r" b="b"/>
              <a:pathLst>
                <a:path w="41275" h="58420">
                  <a:moveTo>
                    <a:pt x="27628" y="0"/>
                  </a:moveTo>
                  <a:lnTo>
                    <a:pt x="0" y="51072"/>
                  </a:lnTo>
                  <a:lnTo>
                    <a:pt x="13045" y="58368"/>
                  </a:lnTo>
                  <a:lnTo>
                    <a:pt x="40681" y="7105"/>
                  </a:lnTo>
                  <a:lnTo>
                    <a:pt x="276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108"/>
            <p:cNvSpPr/>
            <p:nvPr/>
          </p:nvSpPr>
          <p:spPr>
            <a:xfrm>
              <a:off x="5545222" y="6176909"/>
              <a:ext cx="41275" cy="58419"/>
            </a:xfrm>
            <a:custGeom>
              <a:avLst/>
              <a:gdLst/>
              <a:ahLst/>
              <a:cxnLst/>
              <a:rect l="l" t="t" r="r" b="b"/>
              <a:pathLst>
                <a:path w="41275" h="58420">
                  <a:moveTo>
                    <a:pt x="0" y="51072"/>
                  </a:moveTo>
                  <a:lnTo>
                    <a:pt x="13045" y="58368"/>
                  </a:lnTo>
                  <a:lnTo>
                    <a:pt x="40681" y="7105"/>
                  </a:lnTo>
                  <a:lnTo>
                    <a:pt x="27628" y="0"/>
                  </a:lnTo>
                  <a:lnTo>
                    <a:pt x="0" y="51072"/>
                  </a:lnTo>
                  <a:close/>
                </a:path>
              </a:pathLst>
            </a:custGeom>
            <a:ln w="1576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109"/>
            <p:cNvSpPr/>
            <p:nvPr/>
          </p:nvSpPr>
          <p:spPr>
            <a:xfrm>
              <a:off x="5551745" y="5662205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h="99060">
                  <a:moveTo>
                    <a:pt x="0" y="0"/>
                  </a:moveTo>
                  <a:lnTo>
                    <a:pt x="0" y="98866"/>
                  </a:lnTo>
                </a:path>
              </a:pathLst>
            </a:custGeom>
            <a:ln w="157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4" name="object 11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13732" y="4372621"/>
              <a:ext cx="77176" cy="106353"/>
            </a:xfrm>
            <a:prstGeom prst="rect">
              <a:avLst/>
            </a:prstGeom>
          </p:spPr>
        </p:pic>
        <p:sp>
          <p:nvSpPr>
            <p:cNvPr id="275" name="object 111"/>
            <p:cNvSpPr/>
            <p:nvPr/>
          </p:nvSpPr>
          <p:spPr>
            <a:xfrm>
              <a:off x="5551745" y="4440049"/>
              <a:ext cx="0" cy="1222375"/>
            </a:xfrm>
            <a:custGeom>
              <a:avLst/>
              <a:gdLst/>
              <a:ahLst/>
              <a:cxnLst/>
              <a:rect l="l" t="t" r="r" b="b"/>
              <a:pathLst>
                <a:path h="1222375">
                  <a:moveTo>
                    <a:pt x="0" y="0"/>
                  </a:moveTo>
                  <a:lnTo>
                    <a:pt x="0" y="1222156"/>
                  </a:lnTo>
                </a:path>
              </a:pathLst>
            </a:custGeom>
            <a:ln w="157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6" name="object 11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36625" y="5566337"/>
              <a:ext cx="145152" cy="108215"/>
            </a:xfrm>
            <a:prstGeom prst="rect">
              <a:avLst/>
            </a:prstGeom>
          </p:spPr>
        </p:pic>
        <p:sp>
          <p:nvSpPr>
            <p:cNvPr id="277" name="object 113"/>
            <p:cNvSpPr/>
            <p:nvPr/>
          </p:nvSpPr>
          <p:spPr>
            <a:xfrm>
              <a:off x="5551556" y="5572572"/>
              <a:ext cx="1311910" cy="655320"/>
            </a:xfrm>
            <a:custGeom>
              <a:avLst/>
              <a:gdLst/>
              <a:ahLst/>
              <a:cxnLst/>
              <a:rect l="l" t="t" r="r" b="b"/>
              <a:pathLst>
                <a:path w="1311909" h="655320">
                  <a:moveTo>
                    <a:pt x="0" y="655021"/>
                  </a:moveTo>
                  <a:lnTo>
                    <a:pt x="1311908" y="0"/>
                  </a:lnTo>
                </a:path>
              </a:pathLst>
            </a:custGeom>
            <a:ln w="15817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114"/>
            <p:cNvSpPr/>
            <p:nvPr/>
          </p:nvSpPr>
          <p:spPr>
            <a:xfrm>
              <a:off x="5551745" y="5817709"/>
              <a:ext cx="469265" cy="414655"/>
            </a:xfrm>
            <a:custGeom>
              <a:avLst/>
              <a:gdLst/>
              <a:ahLst/>
              <a:cxnLst/>
              <a:rect l="l" t="t" r="r" b="b"/>
              <a:pathLst>
                <a:path w="469264" h="414654">
                  <a:moveTo>
                    <a:pt x="0" y="414107"/>
                  </a:moveTo>
                  <a:lnTo>
                    <a:pt x="468746" y="414107"/>
                  </a:lnTo>
                  <a:lnTo>
                    <a:pt x="468746" y="413154"/>
                  </a:lnTo>
                  <a:lnTo>
                    <a:pt x="468746" y="411995"/>
                  </a:lnTo>
                  <a:lnTo>
                    <a:pt x="468746" y="410653"/>
                  </a:lnTo>
                  <a:lnTo>
                    <a:pt x="465962" y="359807"/>
                  </a:lnTo>
                  <a:lnTo>
                    <a:pt x="457762" y="310148"/>
                  </a:lnTo>
                  <a:lnTo>
                    <a:pt x="444367" y="262046"/>
                  </a:lnTo>
                  <a:lnTo>
                    <a:pt x="426001" y="215871"/>
                  </a:lnTo>
                  <a:lnTo>
                    <a:pt x="402888" y="171994"/>
                  </a:lnTo>
                  <a:lnTo>
                    <a:pt x="375251" y="130783"/>
                  </a:lnTo>
                  <a:lnTo>
                    <a:pt x="343314" y="92608"/>
                  </a:lnTo>
                  <a:lnTo>
                    <a:pt x="307298" y="57839"/>
                  </a:lnTo>
                  <a:lnTo>
                    <a:pt x="267430" y="26847"/>
                  </a:lnTo>
                  <a:lnTo>
                    <a:pt x="223930" y="0"/>
                  </a:lnTo>
                </a:path>
              </a:pathLst>
            </a:custGeom>
            <a:ln w="15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115"/>
            <p:cNvSpPr/>
            <p:nvPr/>
          </p:nvSpPr>
          <p:spPr>
            <a:xfrm>
              <a:off x="5594154" y="6086292"/>
              <a:ext cx="41275" cy="58419"/>
            </a:xfrm>
            <a:custGeom>
              <a:avLst/>
              <a:gdLst/>
              <a:ahLst/>
              <a:cxnLst/>
              <a:rect l="l" t="t" r="r" b="b"/>
              <a:pathLst>
                <a:path w="41275" h="58420">
                  <a:moveTo>
                    <a:pt x="28204" y="0"/>
                  </a:moveTo>
                  <a:lnTo>
                    <a:pt x="0" y="51072"/>
                  </a:lnTo>
                  <a:lnTo>
                    <a:pt x="12666" y="58368"/>
                  </a:lnTo>
                  <a:lnTo>
                    <a:pt x="41257" y="7105"/>
                  </a:lnTo>
                  <a:lnTo>
                    <a:pt x="282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116"/>
            <p:cNvSpPr/>
            <p:nvPr/>
          </p:nvSpPr>
          <p:spPr>
            <a:xfrm>
              <a:off x="5594154" y="6086292"/>
              <a:ext cx="41275" cy="58419"/>
            </a:xfrm>
            <a:custGeom>
              <a:avLst/>
              <a:gdLst/>
              <a:ahLst/>
              <a:cxnLst/>
              <a:rect l="l" t="t" r="r" b="b"/>
              <a:pathLst>
                <a:path w="41275" h="58420">
                  <a:moveTo>
                    <a:pt x="0" y="51072"/>
                  </a:moveTo>
                  <a:lnTo>
                    <a:pt x="12666" y="58368"/>
                  </a:lnTo>
                  <a:lnTo>
                    <a:pt x="41257" y="7105"/>
                  </a:lnTo>
                  <a:lnTo>
                    <a:pt x="28204" y="0"/>
                  </a:lnTo>
                  <a:lnTo>
                    <a:pt x="0" y="51072"/>
                  </a:lnTo>
                  <a:close/>
                </a:path>
              </a:pathLst>
            </a:custGeom>
            <a:ln w="157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117"/>
            <p:cNvSpPr/>
            <p:nvPr/>
          </p:nvSpPr>
          <p:spPr>
            <a:xfrm>
              <a:off x="5643661" y="5996253"/>
              <a:ext cx="40640" cy="59055"/>
            </a:xfrm>
            <a:custGeom>
              <a:avLst/>
              <a:gdLst/>
              <a:ahLst/>
              <a:cxnLst/>
              <a:rect l="l" t="t" r="r" b="b"/>
              <a:pathLst>
                <a:path w="40639" h="59054">
                  <a:moveTo>
                    <a:pt x="27439" y="0"/>
                  </a:moveTo>
                  <a:lnTo>
                    <a:pt x="0" y="51453"/>
                  </a:lnTo>
                  <a:lnTo>
                    <a:pt x="12658" y="58749"/>
                  </a:lnTo>
                  <a:lnTo>
                    <a:pt x="40105" y="7486"/>
                  </a:lnTo>
                  <a:lnTo>
                    <a:pt x="274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118"/>
            <p:cNvSpPr/>
            <p:nvPr/>
          </p:nvSpPr>
          <p:spPr>
            <a:xfrm>
              <a:off x="5643661" y="5996253"/>
              <a:ext cx="40640" cy="59055"/>
            </a:xfrm>
            <a:custGeom>
              <a:avLst/>
              <a:gdLst/>
              <a:ahLst/>
              <a:cxnLst/>
              <a:rect l="l" t="t" r="r" b="b"/>
              <a:pathLst>
                <a:path w="40639" h="59054">
                  <a:moveTo>
                    <a:pt x="0" y="51453"/>
                  </a:moveTo>
                  <a:lnTo>
                    <a:pt x="12658" y="58749"/>
                  </a:lnTo>
                  <a:lnTo>
                    <a:pt x="40105" y="7486"/>
                  </a:lnTo>
                  <a:lnTo>
                    <a:pt x="27439" y="0"/>
                  </a:lnTo>
                  <a:lnTo>
                    <a:pt x="0" y="51453"/>
                  </a:lnTo>
                  <a:close/>
                </a:path>
              </a:pathLst>
            </a:custGeom>
            <a:ln w="1576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119"/>
            <p:cNvSpPr/>
            <p:nvPr/>
          </p:nvSpPr>
          <p:spPr>
            <a:xfrm>
              <a:off x="5692017" y="5905636"/>
              <a:ext cx="40640" cy="59055"/>
            </a:xfrm>
            <a:custGeom>
              <a:avLst/>
              <a:gdLst/>
              <a:ahLst/>
              <a:cxnLst/>
              <a:rect l="l" t="t" r="r" b="b"/>
              <a:pathLst>
                <a:path w="40639" h="59054">
                  <a:moveTo>
                    <a:pt x="27628" y="0"/>
                  </a:moveTo>
                  <a:lnTo>
                    <a:pt x="0" y="51453"/>
                  </a:lnTo>
                  <a:lnTo>
                    <a:pt x="12855" y="58749"/>
                  </a:lnTo>
                  <a:lnTo>
                    <a:pt x="40295" y="7486"/>
                  </a:lnTo>
                  <a:lnTo>
                    <a:pt x="276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120"/>
            <p:cNvSpPr/>
            <p:nvPr/>
          </p:nvSpPr>
          <p:spPr>
            <a:xfrm>
              <a:off x="5692017" y="5905636"/>
              <a:ext cx="40640" cy="59055"/>
            </a:xfrm>
            <a:custGeom>
              <a:avLst/>
              <a:gdLst/>
              <a:ahLst/>
              <a:cxnLst/>
              <a:rect l="l" t="t" r="r" b="b"/>
              <a:pathLst>
                <a:path w="40639" h="59054">
                  <a:moveTo>
                    <a:pt x="0" y="51453"/>
                  </a:moveTo>
                  <a:lnTo>
                    <a:pt x="12855" y="58749"/>
                  </a:lnTo>
                  <a:lnTo>
                    <a:pt x="40295" y="7486"/>
                  </a:lnTo>
                  <a:lnTo>
                    <a:pt x="27628" y="0"/>
                  </a:lnTo>
                  <a:lnTo>
                    <a:pt x="0" y="51453"/>
                  </a:lnTo>
                  <a:close/>
                </a:path>
              </a:pathLst>
            </a:custGeom>
            <a:ln w="1576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121"/>
            <p:cNvSpPr/>
            <p:nvPr/>
          </p:nvSpPr>
          <p:spPr>
            <a:xfrm>
              <a:off x="5740562" y="5815979"/>
              <a:ext cx="41275" cy="59055"/>
            </a:xfrm>
            <a:custGeom>
              <a:avLst/>
              <a:gdLst/>
              <a:ahLst/>
              <a:cxnLst/>
              <a:rect l="l" t="t" r="r" b="b"/>
              <a:pathLst>
                <a:path w="41275" h="59054">
                  <a:moveTo>
                    <a:pt x="28590" y="0"/>
                  </a:moveTo>
                  <a:lnTo>
                    <a:pt x="0" y="51263"/>
                  </a:lnTo>
                  <a:lnTo>
                    <a:pt x="13045" y="58749"/>
                  </a:lnTo>
                  <a:lnTo>
                    <a:pt x="41257" y="7296"/>
                  </a:lnTo>
                  <a:lnTo>
                    <a:pt x="285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122"/>
            <p:cNvSpPr/>
            <p:nvPr/>
          </p:nvSpPr>
          <p:spPr>
            <a:xfrm>
              <a:off x="5740562" y="5815979"/>
              <a:ext cx="41275" cy="59055"/>
            </a:xfrm>
            <a:custGeom>
              <a:avLst/>
              <a:gdLst/>
              <a:ahLst/>
              <a:cxnLst/>
              <a:rect l="l" t="t" r="r" b="b"/>
              <a:pathLst>
                <a:path w="41275" h="59054">
                  <a:moveTo>
                    <a:pt x="0" y="51263"/>
                  </a:moveTo>
                  <a:lnTo>
                    <a:pt x="13045" y="58749"/>
                  </a:lnTo>
                  <a:lnTo>
                    <a:pt x="41257" y="7296"/>
                  </a:lnTo>
                  <a:lnTo>
                    <a:pt x="28590" y="0"/>
                  </a:lnTo>
                  <a:lnTo>
                    <a:pt x="0" y="51263"/>
                  </a:lnTo>
                  <a:close/>
                </a:path>
              </a:pathLst>
            </a:custGeom>
            <a:ln w="157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123"/>
            <p:cNvSpPr/>
            <p:nvPr/>
          </p:nvSpPr>
          <p:spPr>
            <a:xfrm>
              <a:off x="5789304" y="5725401"/>
              <a:ext cx="41910" cy="59055"/>
            </a:xfrm>
            <a:custGeom>
              <a:avLst/>
              <a:gdLst/>
              <a:ahLst/>
              <a:cxnLst/>
              <a:rect l="l" t="t" r="r" b="b"/>
              <a:pathLst>
                <a:path w="41910" h="59054">
                  <a:moveTo>
                    <a:pt x="28204" y="0"/>
                  </a:moveTo>
                  <a:lnTo>
                    <a:pt x="0" y="51223"/>
                  </a:lnTo>
                  <a:lnTo>
                    <a:pt x="12855" y="58710"/>
                  </a:lnTo>
                  <a:lnTo>
                    <a:pt x="41446" y="7224"/>
                  </a:lnTo>
                  <a:lnTo>
                    <a:pt x="282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124"/>
            <p:cNvSpPr/>
            <p:nvPr/>
          </p:nvSpPr>
          <p:spPr>
            <a:xfrm>
              <a:off x="5789304" y="5725401"/>
              <a:ext cx="41910" cy="59055"/>
            </a:xfrm>
            <a:custGeom>
              <a:avLst/>
              <a:gdLst/>
              <a:ahLst/>
              <a:cxnLst/>
              <a:rect l="l" t="t" r="r" b="b"/>
              <a:pathLst>
                <a:path w="41910" h="59054">
                  <a:moveTo>
                    <a:pt x="0" y="51223"/>
                  </a:moveTo>
                  <a:lnTo>
                    <a:pt x="12855" y="58710"/>
                  </a:lnTo>
                  <a:lnTo>
                    <a:pt x="41446" y="7224"/>
                  </a:lnTo>
                  <a:lnTo>
                    <a:pt x="28204" y="0"/>
                  </a:lnTo>
                  <a:lnTo>
                    <a:pt x="0" y="51223"/>
                  </a:lnTo>
                  <a:close/>
                </a:path>
              </a:pathLst>
            </a:custGeom>
            <a:ln w="157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125"/>
            <p:cNvSpPr/>
            <p:nvPr/>
          </p:nvSpPr>
          <p:spPr>
            <a:xfrm>
              <a:off x="5839001" y="5635688"/>
              <a:ext cx="40640" cy="58419"/>
            </a:xfrm>
            <a:custGeom>
              <a:avLst/>
              <a:gdLst/>
              <a:ahLst/>
              <a:cxnLst/>
              <a:rect l="l" t="t" r="r" b="b"/>
              <a:pathLst>
                <a:path w="40639" h="58420">
                  <a:moveTo>
                    <a:pt x="27454" y="0"/>
                  </a:moveTo>
                  <a:lnTo>
                    <a:pt x="0" y="51287"/>
                  </a:lnTo>
                  <a:lnTo>
                    <a:pt x="12627" y="58352"/>
                  </a:lnTo>
                  <a:lnTo>
                    <a:pt x="40074" y="7304"/>
                  </a:lnTo>
                  <a:lnTo>
                    <a:pt x="274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126"/>
            <p:cNvSpPr/>
            <p:nvPr/>
          </p:nvSpPr>
          <p:spPr>
            <a:xfrm>
              <a:off x="5839001" y="5635688"/>
              <a:ext cx="40640" cy="58419"/>
            </a:xfrm>
            <a:custGeom>
              <a:avLst/>
              <a:gdLst/>
              <a:ahLst/>
              <a:cxnLst/>
              <a:rect l="l" t="t" r="r" b="b"/>
              <a:pathLst>
                <a:path w="40639" h="58420">
                  <a:moveTo>
                    <a:pt x="0" y="51287"/>
                  </a:moveTo>
                  <a:lnTo>
                    <a:pt x="12627" y="58352"/>
                  </a:lnTo>
                  <a:lnTo>
                    <a:pt x="40074" y="7304"/>
                  </a:lnTo>
                  <a:lnTo>
                    <a:pt x="27454" y="0"/>
                  </a:lnTo>
                  <a:lnTo>
                    <a:pt x="0" y="51287"/>
                  </a:lnTo>
                  <a:close/>
                </a:path>
              </a:pathLst>
            </a:custGeom>
            <a:ln w="1576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127"/>
            <p:cNvSpPr/>
            <p:nvPr/>
          </p:nvSpPr>
          <p:spPr>
            <a:xfrm>
              <a:off x="5887357" y="5545102"/>
              <a:ext cx="40640" cy="58419"/>
            </a:xfrm>
            <a:custGeom>
              <a:avLst/>
              <a:gdLst/>
              <a:ahLst/>
              <a:cxnLst/>
              <a:rect l="l" t="t" r="r" b="b"/>
              <a:pathLst>
                <a:path w="40639" h="58420">
                  <a:moveTo>
                    <a:pt x="27447" y="0"/>
                  </a:moveTo>
                  <a:lnTo>
                    <a:pt x="0" y="51207"/>
                  </a:lnTo>
                  <a:lnTo>
                    <a:pt x="12698" y="58352"/>
                  </a:lnTo>
                  <a:lnTo>
                    <a:pt x="40303" y="7304"/>
                  </a:lnTo>
                  <a:lnTo>
                    <a:pt x="274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128"/>
            <p:cNvSpPr/>
            <p:nvPr/>
          </p:nvSpPr>
          <p:spPr>
            <a:xfrm>
              <a:off x="5887357" y="5545102"/>
              <a:ext cx="40640" cy="58419"/>
            </a:xfrm>
            <a:custGeom>
              <a:avLst/>
              <a:gdLst/>
              <a:ahLst/>
              <a:cxnLst/>
              <a:rect l="l" t="t" r="r" b="b"/>
              <a:pathLst>
                <a:path w="40639" h="58420">
                  <a:moveTo>
                    <a:pt x="0" y="51207"/>
                  </a:moveTo>
                  <a:lnTo>
                    <a:pt x="12698" y="58352"/>
                  </a:lnTo>
                  <a:lnTo>
                    <a:pt x="40303" y="7304"/>
                  </a:lnTo>
                  <a:lnTo>
                    <a:pt x="27447" y="0"/>
                  </a:lnTo>
                  <a:lnTo>
                    <a:pt x="0" y="51207"/>
                  </a:lnTo>
                  <a:close/>
                </a:path>
              </a:pathLst>
            </a:custGeom>
            <a:ln w="1576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129"/>
            <p:cNvSpPr/>
            <p:nvPr/>
          </p:nvSpPr>
          <p:spPr>
            <a:xfrm>
              <a:off x="5935941" y="5455231"/>
              <a:ext cx="41275" cy="59055"/>
            </a:xfrm>
            <a:custGeom>
              <a:avLst/>
              <a:gdLst/>
              <a:ahLst/>
              <a:cxnLst/>
              <a:rect l="l" t="t" r="r" b="b"/>
              <a:pathLst>
                <a:path w="41275" h="59054">
                  <a:moveTo>
                    <a:pt x="28393" y="0"/>
                  </a:moveTo>
                  <a:lnTo>
                    <a:pt x="0" y="51445"/>
                  </a:lnTo>
                  <a:lnTo>
                    <a:pt x="13013" y="58749"/>
                  </a:lnTo>
                  <a:lnTo>
                    <a:pt x="41249" y="7462"/>
                  </a:lnTo>
                  <a:lnTo>
                    <a:pt x="283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130"/>
            <p:cNvSpPr/>
            <p:nvPr/>
          </p:nvSpPr>
          <p:spPr>
            <a:xfrm>
              <a:off x="5935941" y="5455231"/>
              <a:ext cx="41275" cy="59055"/>
            </a:xfrm>
            <a:custGeom>
              <a:avLst/>
              <a:gdLst/>
              <a:ahLst/>
              <a:cxnLst/>
              <a:rect l="l" t="t" r="r" b="b"/>
              <a:pathLst>
                <a:path w="41275" h="59054">
                  <a:moveTo>
                    <a:pt x="0" y="51445"/>
                  </a:moveTo>
                  <a:lnTo>
                    <a:pt x="13013" y="58749"/>
                  </a:lnTo>
                  <a:lnTo>
                    <a:pt x="41249" y="7462"/>
                  </a:lnTo>
                  <a:lnTo>
                    <a:pt x="28393" y="0"/>
                  </a:lnTo>
                  <a:lnTo>
                    <a:pt x="0" y="51445"/>
                  </a:lnTo>
                  <a:close/>
                </a:path>
              </a:pathLst>
            </a:custGeom>
            <a:ln w="157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131"/>
            <p:cNvSpPr/>
            <p:nvPr/>
          </p:nvSpPr>
          <p:spPr>
            <a:xfrm>
              <a:off x="5984604" y="5364645"/>
              <a:ext cx="41910" cy="59055"/>
            </a:xfrm>
            <a:custGeom>
              <a:avLst/>
              <a:gdLst/>
              <a:ahLst/>
              <a:cxnLst/>
              <a:rect l="l" t="t" r="r" b="b"/>
              <a:pathLst>
                <a:path w="41910" h="59054">
                  <a:moveTo>
                    <a:pt x="28235" y="0"/>
                  </a:moveTo>
                  <a:lnTo>
                    <a:pt x="0" y="51445"/>
                  </a:lnTo>
                  <a:lnTo>
                    <a:pt x="12855" y="58511"/>
                  </a:lnTo>
                  <a:lnTo>
                    <a:pt x="41328" y="7462"/>
                  </a:lnTo>
                  <a:lnTo>
                    <a:pt x="282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132"/>
            <p:cNvSpPr/>
            <p:nvPr/>
          </p:nvSpPr>
          <p:spPr>
            <a:xfrm>
              <a:off x="5984604" y="5364645"/>
              <a:ext cx="41910" cy="59055"/>
            </a:xfrm>
            <a:custGeom>
              <a:avLst/>
              <a:gdLst/>
              <a:ahLst/>
              <a:cxnLst/>
              <a:rect l="l" t="t" r="r" b="b"/>
              <a:pathLst>
                <a:path w="41910" h="59054">
                  <a:moveTo>
                    <a:pt x="0" y="51445"/>
                  </a:moveTo>
                  <a:lnTo>
                    <a:pt x="12855" y="58511"/>
                  </a:lnTo>
                  <a:lnTo>
                    <a:pt x="41328" y="7462"/>
                  </a:lnTo>
                  <a:lnTo>
                    <a:pt x="28235" y="0"/>
                  </a:lnTo>
                  <a:lnTo>
                    <a:pt x="0" y="51445"/>
                  </a:lnTo>
                  <a:close/>
                </a:path>
              </a:pathLst>
            </a:custGeom>
            <a:ln w="157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133"/>
            <p:cNvSpPr/>
            <p:nvPr/>
          </p:nvSpPr>
          <p:spPr>
            <a:xfrm>
              <a:off x="6034135" y="5274932"/>
              <a:ext cx="40640" cy="59055"/>
            </a:xfrm>
            <a:custGeom>
              <a:avLst/>
              <a:gdLst/>
              <a:ahLst/>
              <a:cxnLst/>
              <a:rect l="l" t="t" r="r" b="b"/>
              <a:pathLst>
                <a:path w="40639" h="59054">
                  <a:moveTo>
                    <a:pt x="27683" y="0"/>
                  </a:moveTo>
                  <a:lnTo>
                    <a:pt x="0" y="51128"/>
                  </a:lnTo>
                  <a:lnTo>
                    <a:pt x="12855" y="58749"/>
                  </a:lnTo>
                  <a:lnTo>
                    <a:pt x="40303" y="7145"/>
                  </a:lnTo>
                  <a:lnTo>
                    <a:pt x="276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134"/>
            <p:cNvSpPr/>
            <p:nvPr/>
          </p:nvSpPr>
          <p:spPr>
            <a:xfrm>
              <a:off x="6034135" y="5274932"/>
              <a:ext cx="40640" cy="59055"/>
            </a:xfrm>
            <a:custGeom>
              <a:avLst/>
              <a:gdLst/>
              <a:ahLst/>
              <a:cxnLst/>
              <a:rect l="l" t="t" r="r" b="b"/>
              <a:pathLst>
                <a:path w="40639" h="59054">
                  <a:moveTo>
                    <a:pt x="0" y="51128"/>
                  </a:moveTo>
                  <a:lnTo>
                    <a:pt x="12855" y="58749"/>
                  </a:lnTo>
                  <a:lnTo>
                    <a:pt x="40303" y="7145"/>
                  </a:lnTo>
                  <a:lnTo>
                    <a:pt x="27683" y="0"/>
                  </a:lnTo>
                  <a:lnTo>
                    <a:pt x="0" y="51128"/>
                  </a:lnTo>
                  <a:close/>
                </a:path>
              </a:pathLst>
            </a:custGeom>
            <a:ln w="1576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135"/>
            <p:cNvSpPr/>
            <p:nvPr/>
          </p:nvSpPr>
          <p:spPr>
            <a:xfrm>
              <a:off x="6082720" y="5184346"/>
              <a:ext cx="40640" cy="59055"/>
            </a:xfrm>
            <a:custGeom>
              <a:avLst/>
              <a:gdLst/>
              <a:ahLst/>
              <a:cxnLst/>
              <a:rect l="l" t="t" r="r" b="b"/>
              <a:pathLst>
                <a:path w="40639" h="59054">
                  <a:moveTo>
                    <a:pt x="27447" y="0"/>
                  </a:moveTo>
                  <a:lnTo>
                    <a:pt x="0" y="51048"/>
                  </a:lnTo>
                  <a:lnTo>
                    <a:pt x="12619" y="58749"/>
                  </a:lnTo>
                  <a:lnTo>
                    <a:pt x="40066" y="7065"/>
                  </a:lnTo>
                  <a:lnTo>
                    <a:pt x="274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136"/>
            <p:cNvSpPr/>
            <p:nvPr/>
          </p:nvSpPr>
          <p:spPr>
            <a:xfrm>
              <a:off x="6082720" y="5184346"/>
              <a:ext cx="40640" cy="59055"/>
            </a:xfrm>
            <a:custGeom>
              <a:avLst/>
              <a:gdLst/>
              <a:ahLst/>
              <a:cxnLst/>
              <a:rect l="l" t="t" r="r" b="b"/>
              <a:pathLst>
                <a:path w="40639" h="59054">
                  <a:moveTo>
                    <a:pt x="0" y="51048"/>
                  </a:moveTo>
                  <a:lnTo>
                    <a:pt x="12619" y="58749"/>
                  </a:lnTo>
                  <a:lnTo>
                    <a:pt x="40066" y="7065"/>
                  </a:lnTo>
                  <a:lnTo>
                    <a:pt x="27447" y="0"/>
                  </a:lnTo>
                  <a:lnTo>
                    <a:pt x="0" y="51048"/>
                  </a:lnTo>
                  <a:close/>
                </a:path>
              </a:pathLst>
            </a:custGeom>
            <a:ln w="1576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137"/>
            <p:cNvSpPr/>
            <p:nvPr/>
          </p:nvSpPr>
          <p:spPr>
            <a:xfrm>
              <a:off x="6131068" y="5093760"/>
              <a:ext cx="41910" cy="59690"/>
            </a:xfrm>
            <a:custGeom>
              <a:avLst/>
              <a:gdLst/>
              <a:ahLst/>
              <a:cxnLst/>
              <a:rect l="l" t="t" r="r" b="b"/>
              <a:pathLst>
                <a:path w="41910" h="59689">
                  <a:moveTo>
                    <a:pt x="28551" y="0"/>
                  </a:moveTo>
                  <a:lnTo>
                    <a:pt x="0" y="52001"/>
                  </a:lnTo>
                  <a:lnTo>
                    <a:pt x="13250" y="59305"/>
                  </a:lnTo>
                  <a:lnTo>
                    <a:pt x="41407" y="7065"/>
                  </a:lnTo>
                  <a:lnTo>
                    <a:pt x="285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138"/>
            <p:cNvSpPr/>
            <p:nvPr/>
          </p:nvSpPr>
          <p:spPr>
            <a:xfrm>
              <a:off x="6131068" y="5093760"/>
              <a:ext cx="41910" cy="59690"/>
            </a:xfrm>
            <a:custGeom>
              <a:avLst/>
              <a:gdLst/>
              <a:ahLst/>
              <a:cxnLst/>
              <a:rect l="l" t="t" r="r" b="b"/>
              <a:pathLst>
                <a:path w="41910" h="59689">
                  <a:moveTo>
                    <a:pt x="0" y="52001"/>
                  </a:moveTo>
                  <a:lnTo>
                    <a:pt x="13250" y="59305"/>
                  </a:lnTo>
                  <a:lnTo>
                    <a:pt x="41407" y="7065"/>
                  </a:lnTo>
                  <a:lnTo>
                    <a:pt x="28551" y="0"/>
                  </a:lnTo>
                  <a:lnTo>
                    <a:pt x="0" y="52001"/>
                  </a:lnTo>
                  <a:close/>
                </a:path>
              </a:pathLst>
            </a:custGeom>
            <a:ln w="1576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139"/>
            <p:cNvSpPr/>
            <p:nvPr/>
          </p:nvSpPr>
          <p:spPr>
            <a:xfrm>
              <a:off x="6180757" y="5004047"/>
              <a:ext cx="40640" cy="58419"/>
            </a:xfrm>
            <a:custGeom>
              <a:avLst/>
              <a:gdLst/>
              <a:ahLst/>
              <a:cxnLst/>
              <a:rect l="l" t="t" r="r" b="b"/>
              <a:pathLst>
                <a:path w="40639" h="58420">
                  <a:moveTo>
                    <a:pt x="27447" y="0"/>
                  </a:moveTo>
                  <a:lnTo>
                    <a:pt x="0" y="51128"/>
                  </a:lnTo>
                  <a:lnTo>
                    <a:pt x="13013" y="58352"/>
                  </a:lnTo>
                  <a:lnTo>
                    <a:pt x="40460" y="7145"/>
                  </a:lnTo>
                  <a:lnTo>
                    <a:pt x="274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140"/>
            <p:cNvSpPr/>
            <p:nvPr/>
          </p:nvSpPr>
          <p:spPr>
            <a:xfrm>
              <a:off x="6180757" y="5004047"/>
              <a:ext cx="40640" cy="58419"/>
            </a:xfrm>
            <a:custGeom>
              <a:avLst/>
              <a:gdLst/>
              <a:ahLst/>
              <a:cxnLst/>
              <a:rect l="l" t="t" r="r" b="b"/>
              <a:pathLst>
                <a:path w="40639" h="58420">
                  <a:moveTo>
                    <a:pt x="0" y="51128"/>
                  </a:moveTo>
                  <a:lnTo>
                    <a:pt x="13013" y="58352"/>
                  </a:lnTo>
                  <a:lnTo>
                    <a:pt x="40460" y="7145"/>
                  </a:lnTo>
                  <a:lnTo>
                    <a:pt x="27447" y="0"/>
                  </a:lnTo>
                  <a:lnTo>
                    <a:pt x="0" y="51128"/>
                  </a:lnTo>
                  <a:close/>
                </a:path>
              </a:pathLst>
            </a:custGeom>
            <a:ln w="1576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141"/>
            <p:cNvSpPr/>
            <p:nvPr/>
          </p:nvSpPr>
          <p:spPr>
            <a:xfrm>
              <a:off x="6229499" y="4913462"/>
              <a:ext cx="40640" cy="59690"/>
            </a:xfrm>
            <a:custGeom>
              <a:avLst/>
              <a:gdLst/>
              <a:ahLst/>
              <a:cxnLst/>
              <a:rect l="l" t="t" r="r" b="b"/>
              <a:pathLst>
                <a:path w="40639" h="59689">
                  <a:moveTo>
                    <a:pt x="27447" y="0"/>
                  </a:moveTo>
                  <a:lnTo>
                    <a:pt x="0" y="52239"/>
                  </a:lnTo>
                  <a:lnTo>
                    <a:pt x="12619" y="59305"/>
                  </a:lnTo>
                  <a:lnTo>
                    <a:pt x="40303" y="7065"/>
                  </a:lnTo>
                  <a:lnTo>
                    <a:pt x="274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142"/>
            <p:cNvSpPr/>
            <p:nvPr/>
          </p:nvSpPr>
          <p:spPr>
            <a:xfrm>
              <a:off x="6229499" y="4913462"/>
              <a:ext cx="40640" cy="59690"/>
            </a:xfrm>
            <a:custGeom>
              <a:avLst/>
              <a:gdLst/>
              <a:ahLst/>
              <a:cxnLst/>
              <a:rect l="l" t="t" r="r" b="b"/>
              <a:pathLst>
                <a:path w="40639" h="59689">
                  <a:moveTo>
                    <a:pt x="0" y="52239"/>
                  </a:moveTo>
                  <a:lnTo>
                    <a:pt x="12619" y="59305"/>
                  </a:lnTo>
                  <a:lnTo>
                    <a:pt x="40303" y="7065"/>
                  </a:lnTo>
                  <a:lnTo>
                    <a:pt x="27447" y="0"/>
                  </a:lnTo>
                  <a:lnTo>
                    <a:pt x="0" y="52239"/>
                  </a:lnTo>
                  <a:close/>
                </a:path>
              </a:pathLst>
            </a:custGeom>
            <a:ln w="1576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143"/>
            <p:cNvSpPr/>
            <p:nvPr/>
          </p:nvSpPr>
          <p:spPr>
            <a:xfrm>
              <a:off x="6278004" y="4823431"/>
              <a:ext cx="41910" cy="59055"/>
            </a:xfrm>
            <a:custGeom>
              <a:avLst/>
              <a:gdLst/>
              <a:ahLst/>
              <a:cxnLst/>
              <a:rect l="l" t="t" r="r" b="b"/>
              <a:pathLst>
                <a:path w="41910" h="59054">
                  <a:moveTo>
                    <a:pt x="28472" y="0"/>
                  </a:moveTo>
                  <a:lnTo>
                    <a:pt x="0" y="51445"/>
                  </a:lnTo>
                  <a:lnTo>
                    <a:pt x="12698" y="58749"/>
                  </a:lnTo>
                  <a:lnTo>
                    <a:pt x="41328" y="7700"/>
                  </a:lnTo>
                  <a:lnTo>
                    <a:pt x="284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144"/>
            <p:cNvSpPr/>
            <p:nvPr/>
          </p:nvSpPr>
          <p:spPr>
            <a:xfrm>
              <a:off x="6278004" y="4823431"/>
              <a:ext cx="41910" cy="59055"/>
            </a:xfrm>
            <a:custGeom>
              <a:avLst/>
              <a:gdLst/>
              <a:ahLst/>
              <a:cxnLst/>
              <a:rect l="l" t="t" r="r" b="b"/>
              <a:pathLst>
                <a:path w="41910" h="59054">
                  <a:moveTo>
                    <a:pt x="0" y="51445"/>
                  </a:moveTo>
                  <a:lnTo>
                    <a:pt x="12698" y="58749"/>
                  </a:lnTo>
                  <a:lnTo>
                    <a:pt x="41328" y="7700"/>
                  </a:lnTo>
                  <a:lnTo>
                    <a:pt x="28472" y="0"/>
                  </a:lnTo>
                  <a:lnTo>
                    <a:pt x="0" y="51445"/>
                  </a:lnTo>
                  <a:close/>
                </a:path>
              </a:pathLst>
            </a:custGeom>
            <a:ln w="157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145"/>
            <p:cNvSpPr/>
            <p:nvPr/>
          </p:nvSpPr>
          <p:spPr>
            <a:xfrm>
              <a:off x="6326431" y="4732766"/>
              <a:ext cx="41275" cy="60325"/>
            </a:xfrm>
            <a:custGeom>
              <a:avLst/>
              <a:gdLst/>
              <a:ahLst/>
              <a:cxnLst/>
              <a:rect l="l" t="t" r="r" b="b"/>
              <a:pathLst>
                <a:path w="41275" h="60325">
                  <a:moveTo>
                    <a:pt x="28551" y="0"/>
                  </a:moveTo>
                  <a:lnTo>
                    <a:pt x="0" y="52239"/>
                  </a:lnTo>
                  <a:lnTo>
                    <a:pt x="13013" y="59702"/>
                  </a:lnTo>
                  <a:lnTo>
                    <a:pt x="41249" y="7542"/>
                  </a:lnTo>
                  <a:lnTo>
                    <a:pt x="285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146"/>
            <p:cNvSpPr/>
            <p:nvPr/>
          </p:nvSpPr>
          <p:spPr>
            <a:xfrm>
              <a:off x="6326431" y="4732766"/>
              <a:ext cx="41275" cy="60325"/>
            </a:xfrm>
            <a:custGeom>
              <a:avLst/>
              <a:gdLst/>
              <a:ahLst/>
              <a:cxnLst/>
              <a:rect l="l" t="t" r="r" b="b"/>
              <a:pathLst>
                <a:path w="41275" h="60325">
                  <a:moveTo>
                    <a:pt x="0" y="52239"/>
                  </a:moveTo>
                  <a:lnTo>
                    <a:pt x="13013" y="59702"/>
                  </a:lnTo>
                  <a:lnTo>
                    <a:pt x="41249" y="7542"/>
                  </a:lnTo>
                  <a:lnTo>
                    <a:pt x="28551" y="0"/>
                  </a:lnTo>
                  <a:lnTo>
                    <a:pt x="0" y="52239"/>
                  </a:lnTo>
                  <a:close/>
                </a:path>
              </a:pathLst>
            </a:custGeom>
            <a:ln w="1576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147"/>
            <p:cNvSpPr/>
            <p:nvPr/>
          </p:nvSpPr>
          <p:spPr>
            <a:xfrm>
              <a:off x="6375883" y="4665204"/>
              <a:ext cx="29209" cy="36830"/>
            </a:xfrm>
            <a:custGeom>
              <a:avLst/>
              <a:gdLst/>
              <a:ahLst/>
              <a:cxnLst/>
              <a:rect l="l" t="t" r="r" b="b"/>
              <a:pathLst>
                <a:path w="29210" h="36829">
                  <a:moveTo>
                    <a:pt x="15931" y="0"/>
                  </a:moveTo>
                  <a:lnTo>
                    <a:pt x="0" y="29216"/>
                  </a:lnTo>
                  <a:lnTo>
                    <a:pt x="13092" y="36678"/>
                  </a:lnTo>
                  <a:lnTo>
                    <a:pt x="28630" y="7145"/>
                  </a:lnTo>
                  <a:lnTo>
                    <a:pt x="159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148"/>
            <p:cNvSpPr/>
            <p:nvPr/>
          </p:nvSpPr>
          <p:spPr>
            <a:xfrm>
              <a:off x="5551745" y="4665204"/>
              <a:ext cx="852805" cy="1567180"/>
            </a:xfrm>
            <a:custGeom>
              <a:avLst/>
              <a:gdLst/>
              <a:ahLst/>
              <a:cxnLst/>
              <a:rect l="l" t="t" r="r" b="b"/>
              <a:pathLst>
                <a:path w="852804" h="1567179">
                  <a:moveTo>
                    <a:pt x="824138" y="29216"/>
                  </a:moveTo>
                  <a:lnTo>
                    <a:pt x="837231" y="36678"/>
                  </a:lnTo>
                  <a:lnTo>
                    <a:pt x="852768" y="7145"/>
                  </a:lnTo>
                  <a:lnTo>
                    <a:pt x="840070" y="0"/>
                  </a:lnTo>
                  <a:lnTo>
                    <a:pt x="824138" y="29216"/>
                  </a:lnTo>
                  <a:close/>
                </a:path>
                <a:path w="852804" h="1567179">
                  <a:moveTo>
                    <a:pt x="0" y="1095867"/>
                  </a:moveTo>
                  <a:lnTo>
                    <a:pt x="0" y="1566613"/>
                  </a:lnTo>
                </a:path>
              </a:pathLst>
            </a:custGeom>
            <a:ln w="15786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3" name="object 149"/>
          <p:cNvSpPr txBox="1"/>
          <p:nvPr/>
        </p:nvSpPr>
        <p:spPr>
          <a:xfrm>
            <a:off x="5224925" y="4326632"/>
            <a:ext cx="13335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i="1" spc="-10" dirty="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4" name="object 150"/>
          <p:cNvSpPr txBox="1"/>
          <p:nvPr/>
        </p:nvSpPr>
        <p:spPr>
          <a:xfrm>
            <a:off x="6000377" y="5698617"/>
            <a:ext cx="210820" cy="1835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i="1" spc="-25" dirty="0">
                <a:latin typeface="Times New Roman"/>
                <a:cs typeface="Times New Roman"/>
              </a:rPr>
              <a:t>MT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5" name="object 151"/>
          <p:cNvSpPr txBox="1"/>
          <p:nvPr/>
        </p:nvSpPr>
        <p:spPr>
          <a:xfrm>
            <a:off x="5869451" y="5567035"/>
            <a:ext cx="146685" cy="2813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50" i="1" spc="-45" dirty="0">
                <a:latin typeface="Symbol"/>
                <a:cs typeface="Symbol"/>
              </a:rPr>
              <a:t>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16" name="object 152"/>
          <p:cNvSpPr txBox="1"/>
          <p:nvPr/>
        </p:nvSpPr>
        <p:spPr>
          <a:xfrm>
            <a:off x="6254578" y="5863150"/>
            <a:ext cx="14795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i="1" spc="-65" dirty="0">
                <a:latin typeface="Symbol"/>
                <a:cs typeface="Symbol"/>
              </a:rPr>
              <a:t>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17" name="object 153"/>
          <p:cNvSpPr txBox="1"/>
          <p:nvPr/>
        </p:nvSpPr>
        <p:spPr>
          <a:xfrm>
            <a:off x="7153447" y="3825437"/>
            <a:ext cx="1930400" cy="760095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45"/>
              </a:spcBef>
            </a:pPr>
            <a:r>
              <a:rPr sz="1600" i="1" dirty="0">
                <a:latin typeface="Times New Roman"/>
                <a:cs typeface="Times New Roman"/>
              </a:rPr>
              <a:t>V</a:t>
            </a:r>
            <a:r>
              <a:rPr sz="1600" i="1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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I</a:t>
            </a:r>
            <a:r>
              <a:rPr sz="1600" i="1" spc="-20" dirty="0">
                <a:latin typeface="Times New Roman"/>
                <a:cs typeface="Times New Roman"/>
              </a:rPr>
              <a:t> </a:t>
            </a:r>
            <a:r>
              <a:rPr sz="1600" i="1" spc="60" dirty="0">
                <a:latin typeface="Times New Roman"/>
                <a:cs typeface="Times New Roman"/>
              </a:rPr>
              <a:t>Z</a:t>
            </a:r>
            <a:r>
              <a:rPr sz="1575" i="1" spc="89" baseline="-21164" dirty="0">
                <a:latin typeface="Times New Roman"/>
                <a:cs typeface="Times New Roman"/>
              </a:rPr>
              <a:t>M</a:t>
            </a:r>
            <a:r>
              <a:rPr sz="1575" i="1" spc="284" baseline="-21164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cos</a:t>
            </a:r>
            <a:r>
              <a:rPr sz="1950" spc="-45" dirty="0">
                <a:latin typeface="Symbol"/>
                <a:cs typeface="Symbol"/>
              </a:rPr>
              <a:t></a:t>
            </a:r>
            <a:r>
              <a:rPr sz="1700" i="1" spc="-45" dirty="0">
                <a:latin typeface="Symbol"/>
                <a:cs typeface="Symbol"/>
              </a:rPr>
              <a:t>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</a:t>
            </a:r>
            <a:r>
              <a:rPr sz="1600" spc="-229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Symbol"/>
                <a:cs typeface="Symbol"/>
              </a:rPr>
              <a:t></a:t>
            </a:r>
            <a:r>
              <a:rPr sz="1575" i="1" baseline="-21164" dirty="0">
                <a:latin typeface="Times New Roman"/>
                <a:cs typeface="Times New Roman"/>
              </a:rPr>
              <a:t>MT</a:t>
            </a:r>
            <a:r>
              <a:rPr sz="1575" i="1" spc="67" baseline="-21164" dirty="0">
                <a:latin typeface="Times New Roman"/>
                <a:cs typeface="Times New Roman"/>
              </a:rPr>
              <a:t> </a:t>
            </a:r>
            <a:r>
              <a:rPr sz="1950" spc="-50" dirty="0">
                <a:latin typeface="Symbol"/>
                <a:cs typeface="Symbol"/>
              </a:rPr>
              <a:t></a:t>
            </a:r>
            <a:endParaRPr sz="1950">
              <a:latin typeface="Symbol"/>
              <a:cs typeface="Symbol"/>
            </a:endParaRPr>
          </a:p>
          <a:p>
            <a:pPr marL="60325">
              <a:lnSpc>
                <a:spcPct val="100000"/>
              </a:lnSpc>
              <a:spcBef>
                <a:spcPts val="550"/>
              </a:spcBef>
            </a:pPr>
            <a:r>
              <a:rPr sz="1600" i="1" dirty="0">
                <a:latin typeface="Times New Roman"/>
                <a:cs typeface="Times New Roman"/>
              </a:rPr>
              <a:t>Z</a:t>
            </a:r>
            <a:r>
              <a:rPr sz="1600" i="1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</a:t>
            </a:r>
            <a:r>
              <a:rPr sz="1600" spc="-204" dirty="0">
                <a:latin typeface="Times New Roman"/>
                <a:cs typeface="Times New Roman"/>
              </a:rPr>
              <a:t> </a:t>
            </a:r>
            <a:r>
              <a:rPr sz="1600" i="1" spc="60" dirty="0">
                <a:latin typeface="Times New Roman"/>
                <a:cs typeface="Times New Roman"/>
              </a:rPr>
              <a:t>Z</a:t>
            </a:r>
            <a:r>
              <a:rPr sz="1575" i="1" spc="89" baseline="-21164" dirty="0">
                <a:latin typeface="Times New Roman"/>
                <a:cs typeface="Times New Roman"/>
              </a:rPr>
              <a:t>M</a:t>
            </a:r>
            <a:r>
              <a:rPr sz="1575" i="1" spc="307" baseline="-21164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cos</a:t>
            </a:r>
            <a:r>
              <a:rPr sz="1950" spc="-50" dirty="0">
                <a:latin typeface="Symbol"/>
                <a:cs typeface="Symbol"/>
              </a:rPr>
              <a:t></a:t>
            </a:r>
            <a:r>
              <a:rPr sz="1700" i="1" spc="-50" dirty="0">
                <a:latin typeface="Symbol"/>
                <a:cs typeface="Symbol"/>
              </a:rPr>
              <a:t>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</a:t>
            </a:r>
            <a:r>
              <a:rPr sz="1600" spc="-225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Symbol"/>
                <a:cs typeface="Symbol"/>
              </a:rPr>
              <a:t></a:t>
            </a:r>
            <a:r>
              <a:rPr sz="1575" i="1" baseline="-21164" dirty="0">
                <a:latin typeface="Times New Roman"/>
                <a:cs typeface="Times New Roman"/>
              </a:rPr>
              <a:t>MT</a:t>
            </a:r>
            <a:r>
              <a:rPr sz="1575" i="1" spc="82" baseline="-21164" dirty="0">
                <a:latin typeface="Times New Roman"/>
                <a:cs typeface="Times New Roman"/>
              </a:rPr>
              <a:t> </a:t>
            </a:r>
            <a:r>
              <a:rPr sz="1950" spc="-50" dirty="0">
                <a:latin typeface="Symbol"/>
                <a:cs typeface="Symbol"/>
              </a:rPr>
              <a:t>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318" name="object 154"/>
          <p:cNvSpPr txBox="1"/>
          <p:nvPr/>
        </p:nvSpPr>
        <p:spPr>
          <a:xfrm>
            <a:off x="5562091" y="3962222"/>
            <a:ext cx="12763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Operates</a:t>
            </a:r>
            <a:r>
              <a:rPr sz="1400" spc="-6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when: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793190" y="644397"/>
            <a:ext cx="620946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100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2000" b="1" i="0" spc="-3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000" b="1" i="0" spc="-3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11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000" b="1" i="0" spc="-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000" b="1" i="0" spc="-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3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DISTANCIA</a:t>
            </a:r>
            <a:r>
              <a:rPr sz="2000" b="1" i="0" spc="-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000" b="1" i="0" spc="-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11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000" b="1" i="0" spc="-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000" b="1" i="0" spc="-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2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TRES</a:t>
            </a:r>
            <a:r>
              <a:rPr sz="2000" b="1" i="0" spc="-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000" b="1" i="0" spc="-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000" b="1" i="0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ZONAS</a:t>
            </a:r>
            <a:endParaRPr sz="20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grpSp>
        <p:nvGrpSpPr>
          <p:cNvPr id="81" name="object 2"/>
          <p:cNvGrpSpPr/>
          <p:nvPr/>
        </p:nvGrpSpPr>
        <p:grpSpPr>
          <a:xfrm>
            <a:off x="2714244" y="2429192"/>
            <a:ext cx="6164580" cy="370840"/>
            <a:chOff x="2714244" y="2429192"/>
            <a:chExt cx="6164580" cy="370840"/>
          </a:xfrm>
        </p:grpSpPr>
        <p:sp>
          <p:nvSpPr>
            <p:cNvPr id="82" name="object 3"/>
            <p:cNvSpPr/>
            <p:nvPr/>
          </p:nvSpPr>
          <p:spPr>
            <a:xfrm>
              <a:off x="3192018" y="2605277"/>
              <a:ext cx="311150" cy="0"/>
            </a:xfrm>
            <a:custGeom>
              <a:avLst/>
              <a:gdLst/>
              <a:ahLst/>
              <a:cxnLst/>
              <a:rect l="l" t="t" r="r" b="b"/>
              <a:pathLst>
                <a:path w="311150">
                  <a:moveTo>
                    <a:pt x="0" y="0"/>
                  </a:moveTo>
                  <a:lnTo>
                    <a:pt x="310895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4"/>
            <p:cNvSpPr/>
            <p:nvPr/>
          </p:nvSpPr>
          <p:spPr>
            <a:xfrm>
              <a:off x="3361181" y="2448305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5"/>
            <p:cNvSpPr/>
            <p:nvPr/>
          </p:nvSpPr>
          <p:spPr>
            <a:xfrm>
              <a:off x="3743705" y="2608325"/>
              <a:ext cx="893444" cy="0"/>
            </a:xfrm>
            <a:custGeom>
              <a:avLst/>
              <a:gdLst/>
              <a:ahLst/>
              <a:cxnLst/>
              <a:rect l="l" t="t" r="r" b="b"/>
              <a:pathLst>
                <a:path w="893445">
                  <a:moveTo>
                    <a:pt x="0" y="0"/>
                  </a:moveTo>
                  <a:lnTo>
                    <a:pt x="893064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"/>
            <p:cNvSpPr/>
            <p:nvPr/>
          </p:nvSpPr>
          <p:spPr>
            <a:xfrm>
              <a:off x="3496818" y="2492501"/>
              <a:ext cx="243840" cy="231775"/>
            </a:xfrm>
            <a:custGeom>
              <a:avLst/>
              <a:gdLst/>
              <a:ahLst/>
              <a:cxnLst/>
              <a:rect l="l" t="t" r="r" b="b"/>
              <a:pathLst>
                <a:path w="243839" h="231775">
                  <a:moveTo>
                    <a:pt x="0" y="231648"/>
                  </a:moveTo>
                  <a:lnTo>
                    <a:pt x="243839" y="23164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0" y="231648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7"/>
            <p:cNvSpPr/>
            <p:nvPr/>
          </p:nvSpPr>
          <p:spPr>
            <a:xfrm>
              <a:off x="4877561" y="260832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3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"/>
            <p:cNvSpPr/>
            <p:nvPr/>
          </p:nvSpPr>
          <p:spPr>
            <a:xfrm>
              <a:off x="5011673" y="2442209"/>
              <a:ext cx="5080" cy="342900"/>
            </a:xfrm>
            <a:custGeom>
              <a:avLst/>
              <a:gdLst/>
              <a:ahLst/>
              <a:cxnLst/>
              <a:rect l="l" t="t" r="r" b="b"/>
              <a:pathLst>
                <a:path w="5079" h="342900">
                  <a:moveTo>
                    <a:pt x="0" y="0"/>
                  </a:moveTo>
                  <a:lnTo>
                    <a:pt x="4572" y="34290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9"/>
            <p:cNvSpPr/>
            <p:nvPr/>
          </p:nvSpPr>
          <p:spPr>
            <a:xfrm>
              <a:off x="2733294" y="2603753"/>
              <a:ext cx="6126480" cy="12700"/>
            </a:xfrm>
            <a:custGeom>
              <a:avLst/>
              <a:gdLst/>
              <a:ahLst/>
              <a:cxnLst/>
              <a:rect l="l" t="t" r="r" b="b"/>
              <a:pathLst>
                <a:path w="6126480" h="12700">
                  <a:moveTo>
                    <a:pt x="2665476" y="1524"/>
                  </a:moveTo>
                  <a:lnTo>
                    <a:pt x="3521964" y="1524"/>
                  </a:lnTo>
                </a:path>
                <a:path w="6126480" h="12700">
                  <a:moveTo>
                    <a:pt x="3767328" y="12192"/>
                  </a:moveTo>
                  <a:lnTo>
                    <a:pt x="4046220" y="12192"/>
                  </a:lnTo>
                </a:path>
                <a:path w="6126480" h="12700">
                  <a:moveTo>
                    <a:pt x="4293108" y="12192"/>
                  </a:moveTo>
                  <a:lnTo>
                    <a:pt x="5198363" y="12192"/>
                  </a:lnTo>
                </a:path>
                <a:path w="6126480" h="12700">
                  <a:moveTo>
                    <a:pt x="5440680" y="12192"/>
                  </a:moveTo>
                  <a:lnTo>
                    <a:pt x="5679948" y="12192"/>
                  </a:lnTo>
                </a:path>
                <a:path w="6126480" h="12700">
                  <a:moveTo>
                    <a:pt x="6126480" y="9144"/>
                  </a:moveTo>
                  <a:lnTo>
                    <a:pt x="5887211" y="9144"/>
                  </a:lnTo>
                </a:path>
                <a:path w="6126480" h="12700">
                  <a:moveTo>
                    <a:pt x="239268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10"/>
          <p:cNvSpPr txBox="1"/>
          <p:nvPr/>
        </p:nvSpPr>
        <p:spPr>
          <a:xfrm>
            <a:off x="3577209" y="2503424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90" name="object 11"/>
          <p:cNvSpPr/>
          <p:nvPr/>
        </p:nvSpPr>
        <p:spPr>
          <a:xfrm>
            <a:off x="4633721" y="2492501"/>
            <a:ext cx="243840" cy="231775"/>
          </a:xfrm>
          <a:custGeom>
            <a:avLst/>
            <a:gdLst/>
            <a:ahLst/>
            <a:cxnLst/>
            <a:rect l="l" t="t" r="r" b="b"/>
            <a:pathLst>
              <a:path w="243839" h="231775">
                <a:moveTo>
                  <a:pt x="0" y="231648"/>
                </a:moveTo>
                <a:lnTo>
                  <a:pt x="243839" y="231648"/>
                </a:lnTo>
                <a:lnTo>
                  <a:pt x="243839" y="0"/>
                </a:lnTo>
                <a:lnTo>
                  <a:pt x="0" y="0"/>
                </a:lnTo>
                <a:lnTo>
                  <a:pt x="0" y="231648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12"/>
          <p:cNvSpPr txBox="1"/>
          <p:nvPr/>
        </p:nvSpPr>
        <p:spPr>
          <a:xfrm>
            <a:off x="4715636" y="2502535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92" name="object 13"/>
          <p:cNvSpPr/>
          <p:nvPr/>
        </p:nvSpPr>
        <p:spPr>
          <a:xfrm>
            <a:off x="5147309" y="2492501"/>
            <a:ext cx="242570" cy="231775"/>
          </a:xfrm>
          <a:custGeom>
            <a:avLst/>
            <a:gdLst/>
            <a:ahLst/>
            <a:cxnLst/>
            <a:rect l="l" t="t" r="r" b="b"/>
            <a:pathLst>
              <a:path w="242570" h="231775">
                <a:moveTo>
                  <a:pt x="0" y="231648"/>
                </a:moveTo>
                <a:lnTo>
                  <a:pt x="242315" y="231648"/>
                </a:lnTo>
                <a:lnTo>
                  <a:pt x="242315" y="0"/>
                </a:lnTo>
                <a:lnTo>
                  <a:pt x="0" y="0"/>
                </a:lnTo>
                <a:lnTo>
                  <a:pt x="0" y="231648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14"/>
          <p:cNvSpPr txBox="1"/>
          <p:nvPr/>
        </p:nvSpPr>
        <p:spPr>
          <a:xfrm>
            <a:off x="5228590" y="2502535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94" name="object 15"/>
          <p:cNvSpPr/>
          <p:nvPr/>
        </p:nvSpPr>
        <p:spPr>
          <a:xfrm>
            <a:off x="6255258" y="2492501"/>
            <a:ext cx="242570" cy="231775"/>
          </a:xfrm>
          <a:custGeom>
            <a:avLst/>
            <a:gdLst/>
            <a:ahLst/>
            <a:cxnLst/>
            <a:rect l="l" t="t" r="r" b="b"/>
            <a:pathLst>
              <a:path w="242570" h="231775">
                <a:moveTo>
                  <a:pt x="0" y="231648"/>
                </a:moveTo>
                <a:lnTo>
                  <a:pt x="242315" y="231648"/>
                </a:lnTo>
                <a:lnTo>
                  <a:pt x="242315" y="0"/>
                </a:lnTo>
                <a:lnTo>
                  <a:pt x="0" y="0"/>
                </a:lnTo>
                <a:lnTo>
                  <a:pt x="0" y="231648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16"/>
          <p:cNvSpPr txBox="1"/>
          <p:nvPr/>
        </p:nvSpPr>
        <p:spPr>
          <a:xfrm>
            <a:off x="6346697" y="2502535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96" name="object 17"/>
          <p:cNvSpPr/>
          <p:nvPr/>
        </p:nvSpPr>
        <p:spPr>
          <a:xfrm>
            <a:off x="6784085" y="2492501"/>
            <a:ext cx="242570" cy="231775"/>
          </a:xfrm>
          <a:custGeom>
            <a:avLst/>
            <a:gdLst/>
            <a:ahLst/>
            <a:cxnLst/>
            <a:rect l="l" t="t" r="r" b="b"/>
            <a:pathLst>
              <a:path w="242570" h="231775">
                <a:moveTo>
                  <a:pt x="0" y="231648"/>
                </a:moveTo>
                <a:lnTo>
                  <a:pt x="242316" y="231648"/>
                </a:lnTo>
                <a:lnTo>
                  <a:pt x="242316" y="0"/>
                </a:lnTo>
                <a:lnTo>
                  <a:pt x="0" y="0"/>
                </a:lnTo>
                <a:lnTo>
                  <a:pt x="0" y="231648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18"/>
          <p:cNvSpPr txBox="1"/>
          <p:nvPr/>
        </p:nvSpPr>
        <p:spPr>
          <a:xfrm>
            <a:off x="6877557" y="2502535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98" name="object 19"/>
          <p:cNvSpPr/>
          <p:nvPr/>
        </p:nvSpPr>
        <p:spPr>
          <a:xfrm>
            <a:off x="7931657" y="2494026"/>
            <a:ext cx="242570" cy="231775"/>
          </a:xfrm>
          <a:custGeom>
            <a:avLst/>
            <a:gdLst/>
            <a:ahLst/>
            <a:cxnLst/>
            <a:rect l="l" t="t" r="r" b="b"/>
            <a:pathLst>
              <a:path w="242570" h="231775">
                <a:moveTo>
                  <a:pt x="0" y="231648"/>
                </a:moveTo>
                <a:lnTo>
                  <a:pt x="242316" y="231648"/>
                </a:lnTo>
                <a:lnTo>
                  <a:pt x="242316" y="0"/>
                </a:lnTo>
                <a:lnTo>
                  <a:pt x="0" y="0"/>
                </a:lnTo>
                <a:lnTo>
                  <a:pt x="0" y="231648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20"/>
          <p:cNvSpPr txBox="1"/>
          <p:nvPr/>
        </p:nvSpPr>
        <p:spPr>
          <a:xfrm>
            <a:off x="8012048" y="2503424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0" name="object 21"/>
          <p:cNvSpPr/>
          <p:nvPr/>
        </p:nvSpPr>
        <p:spPr>
          <a:xfrm>
            <a:off x="4595621" y="1475994"/>
            <a:ext cx="3992879" cy="809625"/>
          </a:xfrm>
          <a:custGeom>
            <a:avLst/>
            <a:gdLst/>
            <a:ahLst/>
            <a:cxnLst/>
            <a:rect l="l" t="t" r="r" b="b"/>
            <a:pathLst>
              <a:path w="3992879" h="809625">
                <a:moveTo>
                  <a:pt x="0" y="801623"/>
                </a:moveTo>
                <a:lnTo>
                  <a:pt x="0" y="536447"/>
                </a:lnTo>
              </a:path>
              <a:path w="3992879" h="809625">
                <a:moveTo>
                  <a:pt x="541019" y="807719"/>
                </a:moveTo>
                <a:lnTo>
                  <a:pt x="1618488" y="807719"/>
                </a:lnTo>
              </a:path>
              <a:path w="3992879" h="809625">
                <a:moveTo>
                  <a:pt x="1615439" y="806195"/>
                </a:moveTo>
                <a:lnTo>
                  <a:pt x="1615439" y="541019"/>
                </a:lnTo>
              </a:path>
              <a:path w="3992879" h="809625">
                <a:moveTo>
                  <a:pt x="0" y="536447"/>
                </a:moveTo>
                <a:lnTo>
                  <a:pt x="1240536" y="536447"/>
                </a:lnTo>
              </a:path>
              <a:path w="3992879" h="809625">
                <a:moveTo>
                  <a:pt x="2185416" y="807719"/>
                </a:moveTo>
                <a:lnTo>
                  <a:pt x="3329939" y="807719"/>
                </a:lnTo>
              </a:path>
              <a:path w="3992879" h="809625">
                <a:moveTo>
                  <a:pt x="3322320" y="809243"/>
                </a:moveTo>
                <a:lnTo>
                  <a:pt x="3322320" y="544067"/>
                </a:lnTo>
              </a:path>
              <a:path w="3992879" h="809625">
                <a:moveTo>
                  <a:pt x="1613915" y="542543"/>
                </a:moveTo>
                <a:lnTo>
                  <a:pt x="2866644" y="542543"/>
                </a:lnTo>
              </a:path>
              <a:path w="3992879" h="809625">
                <a:moveTo>
                  <a:pt x="3322320" y="547115"/>
                </a:moveTo>
                <a:lnTo>
                  <a:pt x="3992879" y="547115"/>
                </a:lnTo>
              </a:path>
              <a:path w="3992879" h="809625">
                <a:moveTo>
                  <a:pt x="1234439" y="533400"/>
                </a:moveTo>
                <a:lnTo>
                  <a:pt x="1234439" y="268223"/>
                </a:lnTo>
              </a:path>
              <a:path w="3992879" h="809625">
                <a:moveTo>
                  <a:pt x="2863596" y="542543"/>
                </a:moveTo>
                <a:lnTo>
                  <a:pt x="2863596" y="278891"/>
                </a:lnTo>
              </a:path>
              <a:path w="3992879" h="809625">
                <a:moveTo>
                  <a:pt x="1240536" y="268223"/>
                </a:moveTo>
                <a:lnTo>
                  <a:pt x="2602992" y="268223"/>
                </a:lnTo>
              </a:path>
              <a:path w="3992879" h="809625">
                <a:moveTo>
                  <a:pt x="2869692" y="281939"/>
                </a:moveTo>
                <a:lnTo>
                  <a:pt x="3983735" y="281939"/>
                </a:lnTo>
              </a:path>
              <a:path w="3992879" h="809625">
                <a:moveTo>
                  <a:pt x="2589276" y="265175"/>
                </a:moveTo>
                <a:lnTo>
                  <a:pt x="2589276" y="0"/>
                </a:lnTo>
              </a:path>
              <a:path w="3992879" h="809625">
                <a:moveTo>
                  <a:pt x="2593848" y="3047"/>
                </a:moveTo>
                <a:lnTo>
                  <a:pt x="3970020" y="3047"/>
                </a:lnTo>
              </a:path>
            </a:pathLst>
          </a:custGeom>
          <a:ln w="25908">
            <a:solidFill>
              <a:srgbClr val="00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1" name="object 22"/>
          <p:cNvGrpSpPr/>
          <p:nvPr/>
        </p:nvGrpSpPr>
        <p:grpSpPr>
          <a:xfrm>
            <a:off x="2961068" y="2429192"/>
            <a:ext cx="5668010" cy="379730"/>
            <a:chOff x="2961068" y="2429192"/>
            <a:chExt cx="5668010" cy="379730"/>
          </a:xfrm>
        </p:grpSpPr>
        <p:sp>
          <p:nvSpPr>
            <p:cNvPr id="102" name="object 23"/>
            <p:cNvSpPr/>
            <p:nvPr/>
          </p:nvSpPr>
          <p:spPr>
            <a:xfrm>
              <a:off x="2974085" y="2498597"/>
              <a:ext cx="5641975" cy="222885"/>
            </a:xfrm>
            <a:custGeom>
              <a:avLst/>
              <a:gdLst/>
              <a:ahLst/>
              <a:cxnLst/>
              <a:rect l="l" t="t" r="r" b="b"/>
              <a:pathLst>
                <a:path w="5641975" h="222885">
                  <a:moveTo>
                    <a:pt x="5433060" y="222503"/>
                  </a:moveTo>
                  <a:lnTo>
                    <a:pt x="5641848" y="222503"/>
                  </a:lnTo>
                  <a:lnTo>
                    <a:pt x="5641848" y="0"/>
                  </a:lnTo>
                  <a:lnTo>
                    <a:pt x="5433060" y="0"/>
                  </a:lnTo>
                  <a:lnTo>
                    <a:pt x="5433060" y="222503"/>
                  </a:lnTo>
                  <a:close/>
                </a:path>
                <a:path w="5641975" h="222885">
                  <a:moveTo>
                    <a:pt x="0" y="222503"/>
                  </a:moveTo>
                  <a:lnTo>
                    <a:pt x="219456" y="222503"/>
                  </a:lnTo>
                  <a:lnTo>
                    <a:pt x="219456" y="0"/>
                  </a:lnTo>
                  <a:lnTo>
                    <a:pt x="0" y="0"/>
                  </a:lnTo>
                  <a:lnTo>
                    <a:pt x="0" y="222503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24"/>
            <p:cNvSpPr/>
            <p:nvPr/>
          </p:nvSpPr>
          <p:spPr>
            <a:xfrm>
              <a:off x="6636258" y="2442209"/>
              <a:ext cx="1641475" cy="353695"/>
            </a:xfrm>
            <a:custGeom>
              <a:avLst/>
              <a:gdLst/>
              <a:ahLst/>
              <a:cxnLst/>
              <a:rect l="l" t="t" r="r" b="b"/>
              <a:pathLst>
                <a:path w="1641475" h="353694">
                  <a:moveTo>
                    <a:pt x="0" y="0"/>
                  </a:moveTo>
                  <a:lnTo>
                    <a:pt x="4572" y="342900"/>
                  </a:lnTo>
                </a:path>
                <a:path w="1641475" h="353694">
                  <a:moveTo>
                    <a:pt x="1638300" y="10667"/>
                  </a:moveTo>
                  <a:lnTo>
                    <a:pt x="1641348" y="353567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10127" y="2557271"/>
              <a:ext cx="108203" cy="88391"/>
            </a:xfrm>
            <a:prstGeom prst="rect">
              <a:avLst/>
            </a:prstGeom>
          </p:spPr>
        </p:pic>
        <p:pic>
          <p:nvPicPr>
            <p:cNvPr id="105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9095" y="2561843"/>
              <a:ext cx="108203" cy="89915"/>
            </a:xfrm>
            <a:prstGeom prst="rect">
              <a:avLst/>
            </a:prstGeom>
          </p:spPr>
        </p:pic>
        <p:pic>
          <p:nvPicPr>
            <p:cNvPr id="106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1300" y="2567939"/>
              <a:ext cx="108203" cy="89915"/>
            </a:xfrm>
            <a:prstGeom prst="rect">
              <a:avLst/>
            </a:prstGeom>
          </p:spPr>
        </p:pic>
        <p:pic>
          <p:nvPicPr>
            <p:cNvPr id="107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9600" y="2567939"/>
              <a:ext cx="108203" cy="89915"/>
            </a:xfrm>
            <a:prstGeom prst="rect">
              <a:avLst/>
            </a:prstGeom>
          </p:spPr>
        </p:pic>
      </p:grpSp>
      <p:sp>
        <p:nvSpPr>
          <p:cNvPr id="108" name="object 29"/>
          <p:cNvSpPr txBox="1"/>
          <p:nvPr/>
        </p:nvSpPr>
        <p:spPr>
          <a:xfrm>
            <a:off x="3471926" y="1502744"/>
            <a:ext cx="3321050" cy="77406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2743200" algn="ctr">
              <a:lnSpc>
                <a:spcPct val="100000"/>
              </a:lnSpc>
              <a:spcBef>
                <a:spcPts val="35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Zone</a:t>
            </a:r>
            <a:r>
              <a:rPr sz="1400" spc="-4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  <a:p>
            <a:pPr marL="169545" algn="ctr">
              <a:lnSpc>
                <a:spcPct val="100000"/>
              </a:lnSpc>
              <a:spcBef>
                <a:spcPts val="26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Zone</a:t>
            </a:r>
            <a:r>
              <a:rPr sz="1400" spc="-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003399"/>
                </a:solidFill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R="2173605" algn="ctr">
              <a:lnSpc>
                <a:spcPct val="100000"/>
              </a:lnSpc>
              <a:spcBef>
                <a:spcPts val="330"/>
              </a:spcBef>
              <a:tabLst>
                <a:tab pos="1113790" algn="l"/>
              </a:tabLst>
            </a:pPr>
            <a:r>
              <a:rPr sz="1400" u="heavy" spc="130" dirty="0">
                <a:solidFill>
                  <a:srgbClr val="003399"/>
                </a:solidFill>
                <a:uFill>
                  <a:solidFill>
                    <a:srgbClr val="00CC00"/>
                  </a:solidFill>
                </a:uFill>
                <a:latin typeface="Arial"/>
                <a:cs typeface="Arial"/>
              </a:rPr>
              <a:t>  </a:t>
            </a:r>
            <a:r>
              <a:rPr sz="1400" u="heavy" dirty="0">
                <a:solidFill>
                  <a:srgbClr val="003399"/>
                </a:solidFill>
                <a:uFill>
                  <a:solidFill>
                    <a:srgbClr val="00CC00"/>
                  </a:solidFill>
                </a:uFill>
                <a:latin typeface="Arial"/>
                <a:cs typeface="Arial"/>
              </a:rPr>
              <a:t>Zone</a:t>
            </a:r>
            <a:r>
              <a:rPr sz="1400" u="heavy" spc="-25" dirty="0">
                <a:solidFill>
                  <a:srgbClr val="003399"/>
                </a:solidFill>
                <a:uFill>
                  <a:solidFill>
                    <a:srgbClr val="00CC00"/>
                  </a:solidFill>
                </a:uFill>
                <a:latin typeface="Arial"/>
                <a:cs typeface="Arial"/>
              </a:rPr>
              <a:t> </a:t>
            </a:r>
            <a:r>
              <a:rPr sz="1400" u="heavy" spc="-50" dirty="0">
                <a:solidFill>
                  <a:srgbClr val="003399"/>
                </a:solidFill>
                <a:uFill>
                  <a:solidFill>
                    <a:srgbClr val="00CC00"/>
                  </a:solidFill>
                </a:uFill>
                <a:latin typeface="Arial"/>
                <a:cs typeface="Arial"/>
              </a:rPr>
              <a:t>1</a:t>
            </a:r>
            <a:r>
              <a:rPr sz="1400" u="heavy" dirty="0">
                <a:solidFill>
                  <a:srgbClr val="003399"/>
                </a:solidFill>
                <a:uFill>
                  <a:solidFill>
                    <a:srgbClr val="00CC00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9" name="object 30"/>
          <p:cNvSpPr/>
          <p:nvPr/>
        </p:nvSpPr>
        <p:spPr>
          <a:xfrm>
            <a:off x="3030473" y="2885694"/>
            <a:ext cx="5139055" cy="809625"/>
          </a:xfrm>
          <a:custGeom>
            <a:avLst/>
            <a:gdLst/>
            <a:ahLst/>
            <a:cxnLst/>
            <a:rect l="l" t="t" r="r" b="b"/>
            <a:pathLst>
              <a:path w="5139055" h="809625">
                <a:moveTo>
                  <a:pt x="5138928" y="10667"/>
                </a:moveTo>
                <a:lnTo>
                  <a:pt x="4024883" y="10667"/>
                </a:lnTo>
              </a:path>
              <a:path w="5139055" h="809625">
                <a:moveTo>
                  <a:pt x="4029455" y="7619"/>
                </a:moveTo>
                <a:lnTo>
                  <a:pt x="4029455" y="272795"/>
                </a:lnTo>
              </a:path>
              <a:path w="5139055" h="809625">
                <a:moveTo>
                  <a:pt x="3486911" y="1523"/>
                </a:moveTo>
                <a:lnTo>
                  <a:pt x="2409443" y="1523"/>
                </a:lnTo>
              </a:path>
              <a:path w="5139055" h="809625">
                <a:moveTo>
                  <a:pt x="2414016" y="3047"/>
                </a:moveTo>
                <a:lnTo>
                  <a:pt x="2414016" y="268223"/>
                </a:lnTo>
              </a:path>
              <a:path w="5139055" h="809625">
                <a:moveTo>
                  <a:pt x="4029455" y="272795"/>
                </a:moveTo>
                <a:lnTo>
                  <a:pt x="2788920" y="272795"/>
                </a:lnTo>
              </a:path>
              <a:path w="5139055" h="809625">
                <a:moveTo>
                  <a:pt x="1842515" y="1523"/>
                </a:moveTo>
                <a:lnTo>
                  <a:pt x="697991" y="1523"/>
                </a:lnTo>
              </a:path>
              <a:path w="5139055" h="809625">
                <a:moveTo>
                  <a:pt x="705612" y="0"/>
                </a:moveTo>
                <a:lnTo>
                  <a:pt x="705612" y="265175"/>
                </a:lnTo>
              </a:path>
              <a:path w="5139055" h="809625">
                <a:moveTo>
                  <a:pt x="2414016" y="266700"/>
                </a:moveTo>
                <a:lnTo>
                  <a:pt x="1161288" y="266700"/>
                </a:lnTo>
              </a:path>
              <a:path w="5139055" h="809625">
                <a:moveTo>
                  <a:pt x="705612" y="256031"/>
                </a:moveTo>
                <a:lnTo>
                  <a:pt x="0" y="256031"/>
                </a:lnTo>
              </a:path>
              <a:path w="5139055" h="809625">
                <a:moveTo>
                  <a:pt x="2793491" y="275843"/>
                </a:moveTo>
                <a:lnTo>
                  <a:pt x="2793491" y="541019"/>
                </a:lnTo>
              </a:path>
              <a:path w="5139055" h="809625">
                <a:moveTo>
                  <a:pt x="1164336" y="266700"/>
                </a:moveTo>
                <a:lnTo>
                  <a:pt x="1164336" y="530351"/>
                </a:lnTo>
              </a:path>
              <a:path w="5139055" h="809625">
                <a:moveTo>
                  <a:pt x="2799588" y="541019"/>
                </a:moveTo>
                <a:lnTo>
                  <a:pt x="1435608" y="541019"/>
                </a:lnTo>
              </a:path>
              <a:path w="5139055" h="809625">
                <a:moveTo>
                  <a:pt x="1158239" y="521207"/>
                </a:moveTo>
                <a:lnTo>
                  <a:pt x="42671" y="521207"/>
                </a:lnTo>
              </a:path>
              <a:path w="5139055" h="809625">
                <a:moveTo>
                  <a:pt x="1440179" y="544067"/>
                </a:moveTo>
                <a:lnTo>
                  <a:pt x="1440179" y="809243"/>
                </a:lnTo>
              </a:path>
              <a:path w="5139055" h="809625">
                <a:moveTo>
                  <a:pt x="1444752" y="806195"/>
                </a:moveTo>
                <a:lnTo>
                  <a:pt x="44195" y="806195"/>
                </a:lnTo>
              </a:path>
            </a:pathLst>
          </a:custGeom>
          <a:ln w="25908">
            <a:solidFill>
              <a:srgbClr val="CC0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0" name="object 32"/>
          <p:cNvGrpSpPr/>
          <p:nvPr/>
        </p:nvGrpSpPr>
        <p:grpSpPr>
          <a:xfrm>
            <a:off x="2721101" y="1183386"/>
            <a:ext cx="5994400" cy="2612390"/>
            <a:chOff x="2721101" y="1183386"/>
            <a:chExt cx="5994400" cy="2612390"/>
          </a:xfrm>
        </p:grpSpPr>
        <p:sp>
          <p:nvSpPr>
            <p:cNvPr id="111" name="object 33"/>
            <p:cNvSpPr/>
            <p:nvPr/>
          </p:nvSpPr>
          <p:spPr>
            <a:xfrm>
              <a:off x="2721101" y="1183386"/>
              <a:ext cx="52069" cy="1216660"/>
            </a:xfrm>
            <a:custGeom>
              <a:avLst/>
              <a:gdLst/>
              <a:ahLst/>
              <a:cxnLst/>
              <a:rect l="l" t="t" r="r" b="b"/>
              <a:pathLst>
                <a:path w="52069" h="1216660">
                  <a:moveTo>
                    <a:pt x="38862" y="38862"/>
                  </a:moveTo>
                  <a:lnTo>
                    <a:pt x="12954" y="38862"/>
                  </a:lnTo>
                  <a:lnTo>
                    <a:pt x="12954" y="1216152"/>
                  </a:lnTo>
                  <a:lnTo>
                    <a:pt x="38862" y="1216152"/>
                  </a:lnTo>
                  <a:lnTo>
                    <a:pt x="38862" y="38862"/>
                  </a:lnTo>
                  <a:close/>
                </a:path>
                <a:path w="52069" h="1216660">
                  <a:moveTo>
                    <a:pt x="25908" y="0"/>
                  </a:moveTo>
                  <a:lnTo>
                    <a:pt x="0" y="51815"/>
                  </a:lnTo>
                  <a:lnTo>
                    <a:pt x="12954" y="51815"/>
                  </a:lnTo>
                  <a:lnTo>
                    <a:pt x="12954" y="38862"/>
                  </a:lnTo>
                  <a:lnTo>
                    <a:pt x="45339" y="38862"/>
                  </a:lnTo>
                  <a:lnTo>
                    <a:pt x="25908" y="0"/>
                  </a:lnTo>
                  <a:close/>
                </a:path>
                <a:path w="52069" h="1216660">
                  <a:moveTo>
                    <a:pt x="45339" y="38862"/>
                  </a:moveTo>
                  <a:lnTo>
                    <a:pt x="38862" y="38862"/>
                  </a:lnTo>
                  <a:lnTo>
                    <a:pt x="38862" y="51815"/>
                  </a:lnTo>
                  <a:lnTo>
                    <a:pt x="51816" y="51815"/>
                  </a:lnTo>
                  <a:lnTo>
                    <a:pt x="45339" y="38862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34"/>
            <p:cNvSpPr/>
            <p:nvPr/>
          </p:nvSpPr>
          <p:spPr>
            <a:xfrm>
              <a:off x="8663177" y="2804922"/>
              <a:ext cx="52069" cy="990600"/>
            </a:xfrm>
            <a:custGeom>
              <a:avLst/>
              <a:gdLst/>
              <a:ahLst/>
              <a:cxnLst/>
              <a:rect l="l" t="t" r="r" b="b"/>
              <a:pathLst>
                <a:path w="52070" h="990600">
                  <a:moveTo>
                    <a:pt x="12953" y="938783"/>
                  </a:moveTo>
                  <a:lnTo>
                    <a:pt x="0" y="938783"/>
                  </a:lnTo>
                  <a:lnTo>
                    <a:pt x="25907" y="990600"/>
                  </a:lnTo>
                  <a:lnTo>
                    <a:pt x="45339" y="951738"/>
                  </a:lnTo>
                  <a:lnTo>
                    <a:pt x="12953" y="951738"/>
                  </a:lnTo>
                  <a:lnTo>
                    <a:pt x="12953" y="938783"/>
                  </a:lnTo>
                  <a:close/>
                </a:path>
                <a:path w="52070" h="990600">
                  <a:moveTo>
                    <a:pt x="38862" y="0"/>
                  </a:moveTo>
                  <a:lnTo>
                    <a:pt x="12953" y="0"/>
                  </a:lnTo>
                  <a:lnTo>
                    <a:pt x="12953" y="951738"/>
                  </a:lnTo>
                  <a:lnTo>
                    <a:pt x="38862" y="951738"/>
                  </a:lnTo>
                  <a:lnTo>
                    <a:pt x="38862" y="0"/>
                  </a:lnTo>
                  <a:close/>
                </a:path>
                <a:path w="52070" h="990600">
                  <a:moveTo>
                    <a:pt x="51816" y="938783"/>
                  </a:moveTo>
                  <a:lnTo>
                    <a:pt x="38862" y="938783"/>
                  </a:lnTo>
                  <a:lnTo>
                    <a:pt x="38862" y="951738"/>
                  </a:lnTo>
                  <a:lnTo>
                    <a:pt x="45339" y="951738"/>
                  </a:lnTo>
                  <a:lnTo>
                    <a:pt x="51816" y="938783"/>
                  </a:lnTo>
                  <a:close/>
                </a:path>
              </a:pathLst>
            </a:custGeom>
            <a:solidFill>
              <a:srgbClr val="CC0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35"/>
          <p:cNvSpPr txBox="1"/>
          <p:nvPr/>
        </p:nvSpPr>
        <p:spPr>
          <a:xfrm>
            <a:off x="7887081" y="3547109"/>
            <a:ext cx="4146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Time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4" name="object 36"/>
          <p:cNvSpPr txBox="1"/>
          <p:nvPr/>
        </p:nvSpPr>
        <p:spPr>
          <a:xfrm>
            <a:off x="4578477" y="3853941"/>
            <a:ext cx="19304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Zone</a:t>
            </a:r>
            <a:r>
              <a:rPr sz="1400" spc="-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1</a:t>
            </a:r>
            <a:r>
              <a:rPr sz="1400" spc="-1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Is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Instantaneous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5" name="object 37"/>
          <p:cNvGrpSpPr/>
          <p:nvPr/>
        </p:nvGrpSpPr>
        <p:grpSpPr>
          <a:xfrm>
            <a:off x="538241" y="3113247"/>
            <a:ext cx="2973070" cy="3253104"/>
            <a:chOff x="126336" y="3467861"/>
            <a:chExt cx="2973070" cy="3253104"/>
          </a:xfrm>
        </p:grpSpPr>
        <p:sp>
          <p:nvSpPr>
            <p:cNvPr id="116" name="object 38"/>
            <p:cNvSpPr/>
            <p:nvPr/>
          </p:nvSpPr>
          <p:spPr>
            <a:xfrm>
              <a:off x="1005840" y="3467861"/>
              <a:ext cx="2093595" cy="2134870"/>
            </a:xfrm>
            <a:custGeom>
              <a:avLst/>
              <a:gdLst/>
              <a:ahLst/>
              <a:cxnLst/>
              <a:rect l="l" t="t" r="r" b="b"/>
              <a:pathLst>
                <a:path w="2093595" h="2134870">
                  <a:moveTo>
                    <a:pt x="2093214" y="2095500"/>
                  </a:moveTo>
                  <a:lnTo>
                    <a:pt x="2050034" y="2082546"/>
                  </a:lnTo>
                  <a:lnTo>
                    <a:pt x="1963674" y="2056638"/>
                  </a:lnTo>
                  <a:lnTo>
                    <a:pt x="1998218" y="2082546"/>
                  </a:lnTo>
                  <a:lnTo>
                    <a:pt x="51816" y="2082546"/>
                  </a:lnTo>
                  <a:lnTo>
                    <a:pt x="51816" y="95008"/>
                  </a:lnTo>
                  <a:lnTo>
                    <a:pt x="77724" y="129540"/>
                  </a:lnTo>
                  <a:lnTo>
                    <a:pt x="62179" y="77724"/>
                  </a:lnTo>
                  <a:lnTo>
                    <a:pt x="38862" y="0"/>
                  </a:lnTo>
                  <a:lnTo>
                    <a:pt x="0" y="129540"/>
                  </a:lnTo>
                  <a:lnTo>
                    <a:pt x="25908" y="95008"/>
                  </a:lnTo>
                  <a:lnTo>
                    <a:pt x="25908" y="2095500"/>
                  </a:lnTo>
                  <a:lnTo>
                    <a:pt x="38862" y="2095500"/>
                  </a:lnTo>
                  <a:lnTo>
                    <a:pt x="38862" y="2108454"/>
                  </a:lnTo>
                  <a:lnTo>
                    <a:pt x="1998218" y="2108454"/>
                  </a:lnTo>
                  <a:lnTo>
                    <a:pt x="1963674" y="2134362"/>
                  </a:lnTo>
                  <a:lnTo>
                    <a:pt x="2050034" y="2108454"/>
                  </a:lnTo>
                  <a:lnTo>
                    <a:pt x="2093214" y="2095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39"/>
            <p:cNvSpPr/>
            <p:nvPr/>
          </p:nvSpPr>
          <p:spPr>
            <a:xfrm>
              <a:off x="456438" y="3490721"/>
              <a:ext cx="1684020" cy="3217545"/>
            </a:xfrm>
            <a:custGeom>
              <a:avLst/>
              <a:gdLst/>
              <a:ahLst/>
              <a:cxnLst/>
              <a:rect l="l" t="t" r="r" b="b"/>
              <a:pathLst>
                <a:path w="1684020" h="3217545">
                  <a:moveTo>
                    <a:pt x="588264" y="2072639"/>
                  </a:moveTo>
                  <a:lnTo>
                    <a:pt x="1684020" y="0"/>
                  </a:lnTo>
                </a:path>
                <a:path w="1684020" h="3217545">
                  <a:moveTo>
                    <a:pt x="0" y="3217164"/>
                  </a:moveTo>
                  <a:lnTo>
                    <a:pt x="618744" y="2034539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40"/>
            <p:cNvSpPr/>
            <p:nvPr/>
          </p:nvSpPr>
          <p:spPr>
            <a:xfrm>
              <a:off x="541781" y="3676649"/>
              <a:ext cx="1960245" cy="1999614"/>
            </a:xfrm>
            <a:custGeom>
              <a:avLst/>
              <a:gdLst/>
              <a:ahLst/>
              <a:cxnLst/>
              <a:rect l="l" t="t" r="r" b="b"/>
              <a:pathLst>
                <a:path w="1960245" h="1999614">
                  <a:moveTo>
                    <a:pt x="0" y="999744"/>
                  </a:moveTo>
                  <a:lnTo>
                    <a:pt x="1130" y="951301"/>
                  </a:lnTo>
                  <a:lnTo>
                    <a:pt x="4485" y="903453"/>
                  </a:lnTo>
                  <a:lnTo>
                    <a:pt x="10016" y="856254"/>
                  </a:lnTo>
                  <a:lnTo>
                    <a:pt x="17669" y="809754"/>
                  </a:lnTo>
                  <a:lnTo>
                    <a:pt x="27395" y="764008"/>
                  </a:lnTo>
                  <a:lnTo>
                    <a:pt x="39140" y="719066"/>
                  </a:lnTo>
                  <a:lnTo>
                    <a:pt x="52856" y="674981"/>
                  </a:lnTo>
                  <a:lnTo>
                    <a:pt x="68488" y="631806"/>
                  </a:lnTo>
                  <a:lnTo>
                    <a:pt x="85988" y="589593"/>
                  </a:lnTo>
                  <a:lnTo>
                    <a:pt x="105302" y="548394"/>
                  </a:lnTo>
                  <a:lnTo>
                    <a:pt x="126381" y="508262"/>
                  </a:lnTo>
                  <a:lnTo>
                    <a:pt x="149171" y="469248"/>
                  </a:lnTo>
                  <a:lnTo>
                    <a:pt x="173623" y="431406"/>
                  </a:lnTo>
                  <a:lnTo>
                    <a:pt x="199685" y="394788"/>
                  </a:lnTo>
                  <a:lnTo>
                    <a:pt x="227306" y="359445"/>
                  </a:lnTo>
                  <a:lnTo>
                    <a:pt x="256433" y="325431"/>
                  </a:lnTo>
                  <a:lnTo>
                    <a:pt x="287016" y="292798"/>
                  </a:lnTo>
                  <a:lnTo>
                    <a:pt x="319004" y="261598"/>
                  </a:lnTo>
                  <a:lnTo>
                    <a:pt x="352345" y="231883"/>
                  </a:lnTo>
                  <a:lnTo>
                    <a:pt x="386988" y="203706"/>
                  </a:lnTo>
                  <a:lnTo>
                    <a:pt x="422881" y="177118"/>
                  </a:lnTo>
                  <a:lnTo>
                    <a:pt x="459974" y="152174"/>
                  </a:lnTo>
                  <a:lnTo>
                    <a:pt x="498214" y="128924"/>
                  </a:lnTo>
                  <a:lnTo>
                    <a:pt x="537551" y="107421"/>
                  </a:lnTo>
                  <a:lnTo>
                    <a:pt x="577932" y="87717"/>
                  </a:lnTo>
                  <a:lnTo>
                    <a:pt x="619308" y="69866"/>
                  </a:lnTo>
                  <a:lnTo>
                    <a:pt x="661626" y="53918"/>
                  </a:lnTo>
                  <a:lnTo>
                    <a:pt x="704836" y="39927"/>
                  </a:lnTo>
                  <a:lnTo>
                    <a:pt x="748885" y="27945"/>
                  </a:lnTo>
                  <a:lnTo>
                    <a:pt x="793723" y="18024"/>
                  </a:lnTo>
                  <a:lnTo>
                    <a:pt x="839297" y="10217"/>
                  </a:lnTo>
                  <a:lnTo>
                    <a:pt x="885558" y="4576"/>
                  </a:lnTo>
                  <a:lnTo>
                    <a:pt x="932453" y="1152"/>
                  </a:lnTo>
                  <a:lnTo>
                    <a:pt x="979932" y="0"/>
                  </a:lnTo>
                  <a:lnTo>
                    <a:pt x="1027406" y="1152"/>
                  </a:lnTo>
                  <a:lnTo>
                    <a:pt x="1074297" y="4576"/>
                  </a:lnTo>
                  <a:lnTo>
                    <a:pt x="1120554" y="10217"/>
                  </a:lnTo>
                  <a:lnTo>
                    <a:pt x="1166126" y="18024"/>
                  </a:lnTo>
                  <a:lnTo>
                    <a:pt x="1210962" y="27945"/>
                  </a:lnTo>
                  <a:lnTo>
                    <a:pt x="1255009" y="39927"/>
                  </a:lnTo>
                  <a:lnTo>
                    <a:pt x="1298217" y="53918"/>
                  </a:lnTo>
                  <a:lnTo>
                    <a:pt x="1340534" y="69866"/>
                  </a:lnTo>
                  <a:lnTo>
                    <a:pt x="1381909" y="87717"/>
                  </a:lnTo>
                  <a:lnTo>
                    <a:pt x="1422290" y="107421"/>
                  </a:lnTo>
                  <a:lnTo>
                    <a:pt x="1461627" y="128924"/>
                  </a:lnTo>
                  <a:lnTo>
                    <a:pt x="1499867" y="152174"/>
                  </a:lnTo>
                  <a:lnTo>
                    <a:pt x="1536960" y="177118"/>
                  </a:lnTo>
                  <a:lnTo>
                    <a:pt x="1572853" y="203706"/>
                  </a:lnTo>
                  <a:lnTo>
                    <a:pt x="1607497" y="231883"/>
                  </a:lnTo>
                  <a:lnTo>
                    <a:pt x="1640839" y="261598"/>
                  </a:lnTo>
                  <a:lnTo>
                    <a:pt x="1672828" y="292798"/>
                  </a:lnTo>
                  <a:lnTo>
                    <a:pt x="1703412" y="325431"/>
                  </a:lnTo>
                  <a:lnTo>
                    <a:pt x="1732541" y="359445"/>
                  </a:lnTo>
                  <a:lnTo>
                    <a:pt x="1760163" y="394788"/>
                  </a:lnTo>
                  <a:lnTo>
                    <a:pt x="1786226" y="431406"/>
                  </a:lnTo>
                  <a:lnTo>
                    <a:pt x="1810679" y="469248"/>
                  </a:lnTo>
                  <a:lnTo>
                    <a:pt x="1833472" y="508262"/>
                  </a:lnTo>
                  <a:lnTo>
                    <a:pt x="1854551" y="548394"/>
                  </a:lnTo>
                  <a:lnTo>
                    <a:pt x="1873867" y="589593"/>
                  </a:lnTo>
                  <a:lnTo>
                    <a:pt x="1891368" y="631806"/>
                  </a:lnTo>
                  <a:lnTo>
                    <a:pt x="1907002" y="674981"/>
                  </a:lnTo>
                  <a:lnTo>
                    <a:pt x="1920719" y="719066"/>
                  </a:lnTo>
                  <a:lnTo>
                    <a:pt x="1932466" y="764008"/>
                  </a:lnTo>
                  <a:lnTo>
                    <a:pt x="1942192" y="809754"/>
                  </a:lnTo>
                  <a:lnTo>
                    <a:pt x="1949846" y="856254"/>
                  </a:lnTo>
                  <a:lnTo>
                    <a:pt x="1955377" y="903453"/>
                  </a:lnTo>
                  <a:lnTo>
                    <a:pt x="1958733" y="951301"/>
                  </a:lnTo>
                  <a:lnTo>
                    <a:pt x="1959864" y="999744"/>
                  </a:lnTo>
                  <a:lnTo>
                    <a:pt x="1958733" y="1048186"/>
                  </a:lnTo>
                  <a:lnTo>
                    <a:pt x="1955377" y="1096034"/>
                  </a:lnTo>
                  <a:lnTo>
                    <a:pt x="1949846" y="1143233"/>
                  </a:lnTo>
                  <a:lnTo>
                    <a:pt x="1942192" y="1189733"/>
                  </a:lnTo>
                  <a:lnTo>
                    <a:pt x="1932466" y="1235479"/>
                  </a:lnTo>
                  <a:lnTo>
                    <a:pt x="1920719" y="1280421"/>
                  </a:lnTo>
                  <a:lnTo>
                    <a:pt x="1907002" y="1324506"/>
                  </a:lnTo>
                  <a:lnTo>
                    <a:pt x="1891368" y="1367681"/>
                  </a:lnTo>
                  <a:lnTo>
                    <a:pt x="1873867" y="1409894"/>
                  </a:lnTo>
                  <a:lnTo>
                    <a:pt x="1854551" y="1451093"/>
                  </a:lnTo>
                  <a:lnTo>
                    <a:pt x="1833472" y="1491225"/>
                  </a:lnTo>
                  <a:lnTo>
                    <a:pt x="1810679" y="1530239"/>
                  </a:lnTo>
                  <a:lnTo>
                    <a:pt x="1786226" y="1568081"/>
                  </a:lnTo>
                  <a:lnTo>
                    <a:pt x="1760163" y="1604699"/>
                  </a:lnTo>
                  <a:lnTo>
                    <a:pt x="1732541" y="1640042"/>
                  </a:lnTo>
                  <a:lnTo>
                    <a:pt x="1703412" y="1674056"/>
                  </a:lnTo>
                  <a:lnTo>
                    <a:pt x="1672828" y="1706689"/>
                  </a:lnTo>
                  <a:lnTo>
                    <a:pt x="1640839" y="1737889"/>
                  </a:lnTo>
                  <a:lnTo>
                    <a:pt x="1607497" y="1767604"/>
                  </a:lnTo>
                  <a:lnTo>
                    <a:pt x="1572853" y="1795781"/>
                  </a:lnTo>
                  <a:lnTo>
                    <a:pt x="1536960" y="1822369"/>
                  </a:lnTo>
                  <a:lnTo>
                    <a:pt x="1499867" y="1847313"/>
                  </a:lnTo>
                  <a:lnTo>
                    <a:pt x="1461627" y="1870563"/>
                  </a:lnTo>
                  <a:lnTo>
                    <a:pt x="1422290" y="1892066"/>
                  </a:lnTo>
                  <a:lnTo>
                    <a:pt x="1381909" y="1911770"/>
                  </a:lnTo>
                  <a:lnTo>
                    <a:pt x="1340534" y="1929621"/>
                  </a:lnTo>
                  <a:lnTo>
                    <a:pt x="1298217" y="1945569"/>
                  </a:lnTo>
                  <a:lnTo>
                    <a:pt x="1255009" y="1959560"/>
                  </a:lnTo>
                  <a:lnTo>
                    <a:pt x="1210962" y="1971542"/>
                  </a:lnTo>
                  <a:lnTo>
                    <a:pt x="1166126" y="1981463"/>
                  </a:lnTo>
                  <a:lnTo>
                    <a:pt x="1120554" y="1989270"/>
                  </a:lnTo>
                  <a:lnTo>
                    <a:pt x="1074297" y="1994911"/>
                  </a:lnTo>
                  <a:lnTo>
                    <a:pt x="1027406" y="1998335"/>
                  </a:lnTo>
                  <a:lnTo>
                    <a:pt x="979932" y="1999488"/>
                  </a:lnTo>
                  <a:lnTo>
                    <a:pt x="932453" y="1998335"/>
                  </a:lnTo>
                  <a:lnTo>
                    <a:pt x="885558" y="1994911"/>
                  </a:lnTo>
                  <a:lnTo>
                    <a:pt x="839297" y="1989270"/>
                  </a:lnTo>
                  <a:lnTo>
                    <a:pt x="793723" y="1981463"/>
                  </a:lnTo>
                  <a:lnTo>
                    <a:pt x="748885" y="1971542"/>
                  </a:lnTo>
                  <a:lnTo>
                    <a:pt x="704836" y="1959560"/>
                  </a:lnTo>
                  <a:lnTo>
                    <a:pt x="661626" y="1945569"/>
                  </a:lnTo>
                  <a:lnTo>
                    <a:pt x="619308" y="1929621"/>
                  </a:lnTo>
                  <a:lnTo>
                    <a:pt x="577932" y="1911770"/>
                  </a:lnTo>
                  <a:lnTo>
                    <a:pt x="537551" y="1892066"/>
                  </a:lnTo>
                  <a:lnTo>
                    <a:pt x="498214" y="1870563"/>
                  </a:lnTo>
                  <a:lnTo>
                    <a:pt x="459974" y="1847313"/>
                  </a:lnTo>
                  <a:lnTo>
                    <a:pt x="422881" y="1822369"/>
                  </a:lnTo>
                  <a:lnTo>
                    <a:pt x="386988" y="1795781"/>
                  </a:lnTo>
                  <a:lnTo>
                    <a:pt x="352345" y="1767604"/>
                  </a:lnTo>
                  <a:lnTo>
                    <a:pt x="319004" y="1737889"/>
                  </a:lnTo>
                  <a:lnTo>
                    <a:pt x="287016" y="1706689"/>
                  </a:lnTo>
                  <a:lnTo>
                    <a:pt x="256433" y="1674056"/>
                  </a:lnTo>
                  <a:lnTo>
                    <a:pt x="227306" y="1640042"/>
                  </a:lnTo>
                  <a:lnTo>
                    <a:pt x="199685" y="1604699"/>
                  </a:lnTo>
                  <a:lnTo>
                    <a:pt x="173623" y="1568081"/>
                  </a:lnTo>
                  <a:lnTo>
                    <a:pt x="149171" y="1530239"/>
                  </a:lnTo>
                  <a:lnTo>
                    <a:pt x="126381" y="1491225"/>
                  </a:lnTo>
                  <a:lnTo>
                    <a:pt x="105302" y="1451093"/>
                  </a:lnTo>
                  <a:lnTo>
                    <a:pt x="85988" y="1409894"/>
                  </a:lnTo>
                  <a:lnTo>
                    <a:pt x="68488" y="1367681"/>
                  </a:lnTo>
                  <a:lnTo>
                    <a:pt x="52856" y="1324506"/>
                  </a:lnTo>
                  <a:lnTo>
                    <a:pt x="39140" y="1280421"/>
                  </a:lnTo>
                  <a:lnTo>
                    <a:pt x="27395" y="1235479"/>
                  </a:lnTo>
                  <a:lnTo>
                    <a:pt x="17669" y="1189733"/>
                  </a:lnTo>
                  <a:lnTo>
                    <a:pt x="10016" y="1143233"/>
                  </a:lnTo>
                  <a:lnTo>
                    <a:pt x="4485" y="1096034"/>
                  </a:lnTo>
                  <a:lnTo>
                    <a:pt x="1130" y="1048186"/>
                  </a:lnTo>
                  <a:lnTo>
                    <a:pt x="0" y="999744"/>
                  </a:lnTo>
                  <a:close/>
                </a:path>
                <a:path w="1960245" h="1999614">
                  <a:moveTo>
                    <a:pt x="150876" y="1223010"/>
                  </a:moveTo>
                  <a:lnTo>
                    <a:pt x="152393" y="1173765"/>
                  </a:lnTo>
                  <a:lnTo>
                    <a:pt x="156881" y="1125370"/>
                  </a:lnTo>
                  <a:lnTo>
                    <a:pt x="164248" y="1077923"/>
                  </a:lnTo>
                  <a:lnTo>
                    <a:pt x="174397" y="1031524"/>
                  </a:lnTo>
                  <a:lnTo>
                    <a:pt x="187237" y="986271"/>
                  </a:lnTo>
                  <a:lnTo>
                    <a:pt x="202672" y="942263"/>
                  </a:lnTo>
                  <a:lnTo>
                    <a:pt x="220609" y="899598"/>
                  </a:lnTo>
                  <a:lnTo>
                    <a:pt x="240953" y="858376"/>
                  </a:lnTo>
                  <a:lnTo>
                    <a:pt x="263611" y="818695"/>
                  </a:lnTo>
                  <a:lnTo>
                    <a:pt x="288489" y="780653"/>
                  </a:lnTo>
                  <a:lnTo>
                    <a:pt x="315493" y="744350"/>
                  </a:lnTo>
                  <a:lnTo>
                    <a:pt x="344528" y="709885"/>
                  </a:lnTo>
                  <a:lnTo>
                    <a:pt x="375501" y="677355"/>
                  </a:lnTo>
                  <a:lnTo>
                    <a:pt x="408317" y="646861"/>
                  </a:lnTo>
                  <a:lnTo>
                    <a:pt x="442884" y="618500"/>
                  </a:lnTo>
                  <a:lnTo>
                    <a:pt x="479106" y="592371"/>
                  </a:lnTo>
                  <a:lnTo>
                    <a:pt x="516890" y="568573"/>
                  </a:lnTo>
                  <a:lnTo>
                    <a:pt x="556142" y="547206"/>
                  </a:lnTo>
                  <a:lnTo>
                    <a:pt x="596767" y="528367"/>
                  </a:lnTo>
                  <a:lnTo>
                    <a:pt x="638673" y="512155"/>
                  </a:lnTo>
                  <a:lnTo>
                    <a:pt x="681764" y="498669"/>
                  </a:lnTo>
                  <a:lnTo>
                    <a:pt x="725947" y="488009"/>
                  </a:lnTo>
                  <a:lnTo>
                    <a:pt x="771128" y="480272"/>
                  </a:lnTo>
                  <a:lnTo>
                    <a:pt x="817213" y="475557"/>
                  </a:lnTo>
                  <a:lnTo>
                    <a:pt x="864108" y="473963"/>
                  </a:lnTo>
                  <a:lnTo>
                    <a:pt x="911008" y="475557"/>
                  </a:lnTo>
                  <a:lnTo>
                    <a:pt x="957097" y="480272"/>
                  </a:lnTo>
                  <a:lnTo>
                    <a:pt x="1002282" y="488009"/>
                  </a:lnTo>
                  <a:lnTo>
                    <a:pt x="1046468" y="498669"/>
                  </a:lnTo>
                  <a:lnTo>
                    <a:pt x="1089562" y="512155"/>
                  </a:lnTo>
                  <a:lnTo>
                    <a:pt x="1131469" y="528367"/>
                  </a:lnTo>
                  <a:lnTo>
                    <a:pt x="1172096" y="547206"/>
                  </a:lnTo>
                  <a:lnTo>
                    <a:pt x="1211348" y="568573"/>
                  </a:lnTo>
                  <a:lnTo>
                    <a:pt x="1249132" y="592371"/>
                  </a:lnTo>
                  <a:lnTo>
                    <a:pt x="1285353" y="618500"/>
                  </a:lnTo>
                  <a:lnTo>
                    <a:pt x="1319919" y="646861"/>
                  </a:lnTo>
                  <a:lnTo>
                    <a:pt x="1352734" y="677355"/>
                  </a:lnTo>
                  <a:lnTo>
                    <a:pt x="1383706" y="709885"/>
                  </a:lnTo>
                  <a:lnTo>
                    <a:pt x="1412739" y="744350"/>
                  </a:lnTo>
                  <a:lnTo>
                    <a:pt x="1439741" y="780653"/>
                  </a:lnTo>
                  <a:lnTo>
                    <a:pt x="1464616" y="818695"/>
                  </a:lnTo>
                  <a:lnTo>
                    <a:pt x="1487272" y="858376"/>
                  </a:lnTo>
                  <a:lnTo>
                    <a:pt x="1507615" y="899598"/>
                  </a:lnTo>
                  <a:lnTo>
                    <a:pt x="1525550" y="942263"/>
                  </a:lnTo>
                  <a:lnTo>
                    <a:pt x="1540983" y="986271"/>
                  </a:lnTo>
                  <a:lnTo>
                    <a:pt x="1553821" y="1031524"/>
                  </a:lnTo>
                  <a:lnTo>
                    <a:pt x="1563969" y="1077923"/>
                  </a:lnTo>
                  <a:lnTo>
                    <a:pt x="1571335" y="1125370"/>
                  </a:lnTo>
                  <a:lnTo>
                    <a:pt x="1575823" y="1173765"/>
                  </a:lnTo>
                  <a:lnTo>
                    <a:pt x="1577340" y="1223010"/>
                  </a:lnTo>
                  <a:lnTo>
                    <a:pt x="1575823" y="1272254"/>
                  </a:lnTo>
                  <a:lnTo>
                    <a:pt x="1571335" y="1320649"/>
                  </a:lnTo>
                  <a:lnTo>
                    <a:pt x="1563969" y="1368096"/>
                  </a:lnTo>
                  <a:lnTo>
                    <a:pt x="1553821" y="1414495"/>
                  </a:lnTo>
                  <a:lnTo>
                    <a:pt x="1540983" y="1459748"/>
                  </a:lnTo>
                  <a:lnTo>
                    <a:pt x="1525550" y="1503756"/>
                  </a:lnTo>
                  <a:lnTo>
                    <a:pt x="1507615" y="1546421"/>
                  </a:lnTo>
                  <a:lnTo>
                    <a:pt x="1487272" y="1587643"/>
                  </a:lnTo>
                  <a:lnTo>
                    <a:pt x="1464616" y="1627324"/>
                  </a:lnTo>
                  <a:lnTo>
                    <a:pt x="1439741" y="1665366"/>
                  </a:lnTo>
                  <a:lnTo>
                    <a:pt x="1412739" y="1701669"/>
                  </a:lnTo>
                  <a:lnTo>
                    <a:pt x="1383706" y="1736134"/>
                  </a:lnTo>
                  <a:lnTo>
                    <a:pt x="1352734" y="1768664"/>
                  </a:lnTo>
                  <a:lnTo>
                    <a:pt x="1319919" y="1799158"/>
                  </a:lnTo>
                  <a:lnTo>
                    <a:pt x="1285353" y="1827519"/>
                  </a:lnTo>
                  <a:lnTo>
                    <a:pt x="1249132" y="1853648"/>
                  </a:lnTo>
                  <a:lnTo>
                    <a:pt x="1211348" y="1877446"/>
                  </a:lnTo>
                  <a:lnTo>
                    <a:pt x="1172096" y="1898813"/>
                  </a:lnTo>
                  <a:lnTo>
                    <a:pt x="1131469" y="1917652"/>
                  </a:lnTo>
                  <a:lnTo>
                    <a:pt x="1089562" y="1933864"/>
                  </a:lnTo>
                  <a:lnTo>
                    <a:pt x="1046468" y="1947350"/>
                  </a:lnTo>
                  <a:lnTo>
                    <a:pt x="1002282" y="1958010"/>
                  </a:lnTo>
                  <a:lnTo>
                    <a:pt x="957097" y="1965747"/>
                  </a:lnTo>
                  <a:lnTo>
                    <a:pt x="911008" y="1970462"/>
                  </a:lnTo>
                  <a:lnTo>
                    <a:pt x="864108" y="1972056"/>
                  </a:lnTo>
                  <a:lnTo>
                    <a:pt x="817213" y="1970462"/>
                  </a:lnTo>
                  <a:lnTo>
                    <a:pt x="771128" y="1965747"/>
                  </a:lnTo>
                  <a:lnTo>
                    <a:pt x="725947" y="1958010"/>
                  </a:lnTo>
                  <a:lnTo>
                    <a:pt x="681764" y="1947350"/>
                  </a:lnTo>
                  <a:lnTo>
                    <a:pt x="638673" y="1933864"/>
                  </a:lnTo>
                  <a:lnTo>
                    <a:pt x="596767" y="1917652"/>
                  </a:lnTo>
                  <a:lnTo>
                    <a:pt x="556142" y="1898813"/>
                  </a:lnTo>
                  <a:lnTo>
                    <a:pt x="516890" y="1877446"/>
                  </a:lnTo>
                  <a:lnTo>
                    <a:pt x="479106" y="1853648"/>
                  </a:lnTo>
                  <a:lnTo>
                    <a:pt x="442884" y="1827519"/>
                  </a:lnTo>
                  <a:lnTo>
                    <a:pt x="408317" y="1799158"/>
                  </a:lnTo>
                  <a:lnTo>
                    <a:pt x="375501" y="1768664"/>
                  </a:lnTo>
                  <a:lnTo>
                    <a:pt x="344528" y="1736134"/>
                  </a:lnTo>
                  <a:lnTo>
                    <a:pt x="315493" y="1701669"/>
                  </a:lnTo>
                  <a:lnTo>
                    <a:pt x="288489" y="1665366"/>
                  </a:lnTo>
                  <a:lnTo>
                    <a:pt x="263611" y="1627324"/>
                  </a:lnTo>
                  <a:lnTo>
                    <a:pt x="240953" y="1587643"/>
                  </a:lnTo>
                  <a:lnTo>
                    <a:pt x="220609" y="1546421"/>
                  </a:lnTo>
                  <a:lnTo>
                    <a:pt x="202672" y="1503756"/>
                  </a:lnTo>
                  <a:lnTo>
                    <a:pt x="187237" y="1459748"/>
                  </a:lnTo>
                  <a:lnTo>
                    <a:pt x="174397" y="1414495"/>
                  </a:lnTo>
                  <a:lnTo>
                    <a:pt x="164248" y="1368096"/>
                  </a:lnTo>
                  <a:lnTo>
                    <a:pt x="156881" y="1320649"/>
                  </a:lnTo>
                  <a:lnTo>
                    <a:pt x="152393" y="1272254"/>
                  </a:lnTo>
                  <a:lnTo>
                    <a:pt x="150876" y="1223010"/>
                  </a:lnTo>
                  <a:close/>
                </a:path>
                <a:path w="1960245" h="1999614">
                  <a:moveTo>
                    <a:pt x="297180" y="1445514"/>
                  </a:moveTo>
                  <a:lnTo>
                    <a:pt x="299489" y="1395269"/>
                  </a:lnTo>
                  <a:lnTo>
                    <a:pt x="306267" y="1346474"/>
                  </a:lnTo>
                  <a:lnTo>
                    <a:pt x="317289" y="1299376"/>
                  </a:lnTo>
                  <a:lnTo>
                    <a:pt x="332331" y="1254222"/>
                  </a:lnTo>
                  <a:lnTo>
                    <a:pt x="351167" y="1211259"/>
                  </a:lnTo>
                  <a:lnTo>
                    <a:pt x="373572" y="1170736"/>
                  </a:lnTo>
                  <a:lnTo>
                    <a:pt x="399322" y="1132898"/>
                  </a:lnTo>
                  <a:lnTo>
                    <a:pt x="428191" y="1097994"/>
                  </a:lnTo>
                  <a:lnTo>
                    <a:pt x="459955" y="1066270"/>
                  </a:lnTo>
                  <a:lnTo>
                    <a:pt x="494390" y="1037974"/>
                  </a:lnTo>
                  <a:lnTo>
                    <a:pt x="531269" y="1013352"/>
                  </a:lnTo>
                  <a:lnTo>
                    <a:pt x="570369" y="992653"/>
                  </a:lnTo>
                  <a:lnTo>
                    <a:pt x="611464" y="976124"/>
                  </a:lnTo>
                  <a:lnTo>
                    <a:pt x="654330" y="964011"/>
                  </a:lnTo>
                  <a:lnTo>
                    <a:pt x="698741" y="956561"/>
                  </a:lnTo>
                  <a:lnTo>
                    <a:pt x="744474" y="954024"/>
                  </a:lnTo>
                  <a:lnTo>
                    <a:pt x="790204" y="956561"/>
                  </a:lnTo>
                  <a:lnTo>
                    <a:pt x="834613" y="964011"/>
                  </a:lnTo>
                  <a:lnTo>
                    <a:pt x="877478" y="976124"/>
                  </a:lnTo>
                  <a:lnTo>
                    <a:pt x="918573" y="992653"/>
                  </a:lnTo>
                  <a:lnTo>
                    <a:pt x="957672" y="1013352"/>
                  </a:lnTo>
                  <a:lnTo>
                    <a:pt x="994552" y="1037974"/>
                  </a:lnTo>
                  <a:lnTo>
                    <a:pt x="1028986" y="1066270"/>
                  </a:lnTo>
                  <a:lnTo>
                    <a:pt x="1060751" y="1097994"/>
                  </a:lnTo>
                  <a:lnTo>
                    <a:pt x="1089621" y="1132898"/>
                  </a:lnTo>
                  <a:lnTo>
                    <a:pt x="1115372" y="1170736"/>
                  </a:lnTo>
                  <a:lnTo>
                    <a:pt x="1137778" y="1211259"/>
                  </a:lnTo>
                  <a:lnTo>
                    <a:pt x="1156614" y="1254222"/>
                  </a:lnTo>
                  <a:lnTo>
                    <a:pt x="1171656" y="1299376"/>
                  </a:lnTo>
                  <a:lnTo>
                    <a:pt x="1182679" y="1346474"/>
                  </a:lnTo>
                  <a:lnTo>
                    <a:pt x="1189458" y="1395269"/>
                  </a:lnTo>
                  <a:lnTo>
                    <a:pt x="1191768" y="1445514"/>
                  </a:lnTo>
                  <a:lnTo>
                    <a:pt x="1189458" y="1495758"/>
                  </a:lnTo>
                  <a:lnTo>
                    <a:pt x="1182679" y="1544553"/>
                  </a:lnTo>
                  <a:lnTo>
                    <a:pt x="1171656" y="1591651"/>
                  </a:lnTo>
                  <a:lnTo>
                    <a:pt x="1156614" y="1636805"/>
                  </a:lnTo>
                  <a:lnTo>
                    <a:pt x="1137778" y="1679768"/>
                  </a:lnTo>
                  <a:lnTo>
                    <a:pt x="1115372" y="1720291"/>
                  </a:lnTo>
                  <a:lnTo>
                    <a:pt x="1089621" y="1758129"/>
                  </a:lnTo>
                  <a:lnTo>
                    <a:pt x="1060751" y="1793033"/>
                  </a:lnTo>
                  <a:lnTo>
                    <a:pt x="1028986" y="1824757"/>
                  </a:lnTo>
                  <a:lnTo>
                    <a:pt x="994552" y="1853053"/>
                  </a:lnTo>
                  <a:lnTo>
                    <a:pt x="957672" y="1877675"/>
                  </a:lnTo>
                  <a:lnTo>
                    <a:pt x="918573" y="1898374"/>
                  </a:lnTo>
                  <a:lnTo>
                    <a:pt x="877478" y="1914903"/>
                  </a:lnTo>
                  <a:lnTo>
                    <a:pt x="834613" y="1927016"/>
                  </a:lnTo>
                  <a:lnTo>
                    <a:pt x="790204" y="1934466"/>
                  </a:lnTo>
                  <a:lnTo>
                    <a:pt x="744474" y="1937003"/>
                  </a:lnTo>
                  <a:lnTo>
                    <a:pt x="698741" y="1934466"/>
                  </a:lnTo>
                  <a:lnTo>
                    <a:pt x="654330" y="1927016"/>
                  </a:lnTo>
                  <a:lnTo>
                    <a:pt x="611464" y="1914903"/>
                  </a:lnTo>
                  <a:lnTo>
                    <a:pt x="570369" y="1898374"/>
                  </a:lnTo>
                  <a:lnTo>
                    <a:pt x="531269" y="1877675"/>
                  </a:lnTo>
                  <a:lnTo>
                    <a:pt x="494390" y="1853053"/>
                  </a:lnTo>
                  <a:lnTo>
                    <a:pt x="459955" y="1824757"/>
                  </a:lnTo>
                  <a:lnTo>
                    <a:pt x="428191" y="1793033"/>
                  </a:lnTo>
                  <a:lnTo>
                    <a:pt x="399322" y="1758129"/>
                  </a:lnTo>
                  <a:lnTo>
                    <a:pt x="373572" y="1720291"/>
                  </a:lnTo>
                  <a:lnTo>
                    <a:pt x="351167" y="1679768"/>
                  </a:lnTo>
                  <a:lnTo>
                    <a:pt x="332331" y="1636805"/>
                  </a:lnTo>
                  <a:lnTo>
                    <a:pt x="317289" y="1591651"/>
                  </a:lnTo>
                  <a:lnTo>
                    <a:pt x="306267" y="1544553"/>
                  </a:lnTo>
                  <a:lnTo>
                    <a:pt x="299489" y="1495758"/>
                  </a:lnTo>
                  <a:lnTo>
                    <a:pt x="297180" y="1445514"/>
                  </a:lnTo>
                  <a:close/>
                </a:path>
              </a:pathLst>
            </a:custGeom>
            <a:ln w="25908">
              <a:solidFill>
                <a:srgbClr val="00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41"/>
            <p:cNvSpPr/>
            <p:nvPr/>
          </p:nvSpPr>
          <p:spPr>
            <a:xfrm>
              <a:off x="139036" y="4383847"/>
              <a:ext cx="1960880" cy="1999614"/>
            </a:xfrm>
            <a:custGeom>
              <a:avLst/>
              <a:gdLst/>
              <a:ahLst/>
              <a:cxnLst/>
              <a:rect l="l" t="t" r="r" b="b"/>
              <a:pathLst>
                <a:path w="1960880" h="1999614">
                  <a:moveTo>
                    <a:pt x="1956082" y="1090995"/>
                  </a:moveTo>
                  <a:lnTo>
                    <a:pt x="1950445" y="1139120"/>
                  </a:lnTo>
                  <a:lnTo>
                    <a:pt x="1942645" y="1186445"/>
                  </a:lnTo>
                  <a:lnTo>
                    <a:pt x="1932741" y="1232922"/>
                  </a:lnTo>
                  <a:lnTo>
                    <a:pt x="1920787" y="1278505"/>
                  </a:lnTo>
                  <a:lnTo>
                    <a:pt x="1906840" y="1323145"/>
                  </a:lnTo>
                  <a:lnTo>
                    <a:pt x="1890955" y="1366796"/>
                  </a:lnTo>
                  <a:lnTo>
                    <a:pt x="1873189" y="1409410"/>
                  </a:lnTo>
                  <a:lnTo>
                    <a:pt x="1853598" y="1450939"/>
                  </a:lnTo>
                  <a:lnTo>
                    <a:pt x="1832237" y="1491337"/>
                  </a:lnTo>
                  <a:lnTo>
                    <a:pt x="1809163" y="1530557"/>
                  </a:lnTo>
                  <a:lnTo>
                    <a:pt x="1784433" y="1568549"/>
                  </a:lnTo>
                  <a:lnTo>
                    <a:pt x="1758100" y="1605269"/>
                  </a:lnTo>
                  <a:lnTo>
                    <a:pt x="1730223" y="1640667"/>
                  </a:lnTo>
                  <a:lnTo>
                    <a:pt x="1700857" y="1674697"/>
                  </a:lnTo>
                  <a:lnTo>
                    <a:pt x="1670057" y="1707311"/>
                  </a:lnTo>
                  <a:lnTo>
                    <a:pt x="1637881" y="1738463"/>
                  </a:lnTo>
                  <a:lnTo>
                    <a:pt x="1604383" y="1768104"/>
                  </a:lnTo>
                  <a:lnTo>
                    <a:pt x="1569620" y="1796187"/>
                  </a:lnTo>
                  <a:lnTo>
                    <a:pt x="1533648" y="1822665"/>
                  </a:lnTo>
                  <a:lnTo>
                    <a:pt x="1496524" y="1847491"/>
                  </a:lnTo>
                  <a:lnTo>
                    <a:pt x="1458302" y="1870617"/>
                  </a:lnTo>
                  <a:lnTo>
                    <a:pt x="1419039" y="1891996"/>
                  </a:lnTo>
                  <a:lnTo>
                    <a:pt x="1378792" y="1911580"/>
                  </a:lnTo>
                  <a:lnTo>
                    <a:pt x="1337615" y="1929323"/>
                  </a:lnTo>
                  <a:lnTo>
                    <a:pt x="1295566" y="1945176"/>
                  </a:lnTo>
                  <a:lnTo>
                    <a:pt x="1252699" y="1959093"/>
                  </a:lnTo>
                  <a:lnTo>
                    <a:pt x="1209072" y="1971026"/>
                  </a:lnTo>
                  <a:lnTo>
                    <a:pt x="1164740" y="1980928"/>
                  </a:lnTo>
                  <a:lnTo>
                    <a:pt x="1119760" y="1988751"/>
                  </a:lnTo>
                  <a:lnTo>
                    <a:pt x="1074186" y="1994449"/>
                  </a:lnTo>
                  <a:lnTo>
                    <a:pt x="1028076" y="1997973"/>
                  </a:lnTo>
                  <a:lnTo>
                    <a:pt x="981485" y="1999276"/>
                  </a:lnTo>
                  <a:lnTo>
                    <a:pt x="934470" y="1998312"/>
                  </a:lnTo>
                  <a:lnTo>
                    <a:pt x="887085" y="1995032"/>
                  </a:lnTo>
                  <a:lnTo>
                    <a:pt x="839914" y="1989457"/>
                  </a:lnTo>
                  <a:lnTo>
                    <a:pt x="793535" y="1981675"/>
                  </a:lnTo>
                  <a:lnTo>
                    <a:pt x="747995" y="1971743"/>
                  </a:lnTo>
                  <a:lnTo>
                    <a:pt x="703340" y="1959718"/>
                  </a:lnTo>
                  <a:lnTo>
                    <a:pt x="659616" y="1945658"/>
                  </a:lnTo>
                  <a:lnTo>
                    <a:pt x="616870" y="1929619"/>
                  </a:lnTo>
                  <a:lnTo>
                    <a:pt x="575147" y="1911658"/>
                  </a:lnTo>
                  <a:lnTo>
                    <a:pt x="534494" y="1891832"/>
                  </a:lnTo>
                  <a:lnTo>
                    <a:pt x="494957" y="1870198"/>
                  </a:lnTo>
                  <a:lnTo>
                    <a:pt x="456583" y="1846812"/>
                  </a:lnTo>
                  <a:lnTo>
                    <a:pt x="419417" y="1821733"/>
                  </a:lnTo>
                  <a:lnTo>
                    <a:pt x="383507" y="1795016"/>
                  </a:lnTo>
                  <a:lnTo>
                    <a:pt x="348897" y="1766719"/>
                  </a:lnTo>
                  <a:lnTo>
                    <a:pt x="315634" y="1736898"/>
                  </a:lnTo>
                  <a:lnTo>
                    <a:pt x="283765" y="1705611"/>
                  </a:lnTo>
                  <a:lnTo>
                    <a:pt x="253336" y="1672915"/>
                  </a:lnTo>
                  <a:lnTo>
                    <a:pt x="224393" y="1638865"/>
                  </a:lnTo>
                  <a:lnTo>
                    <a:pt x="196982" y="1603520"/>
                  </a:lnTo>
                  <a:lnTo>
                    <a:pt x="171149" y="1566937"/>
                  </a:lnTo>
                  <a:lnTo>
                    <a:pt x="146941" y="1529171"/>
                  </a:lnTo>
                  <a:lnTo>
                    <a:pt x="124404" y="1490281"/>
                  </a:lnTo>
                  <a:lnTo>
                    <a:pt x="103584" y="1450322"/>
                  </a:lnTo>
                  <a:lnTo>
                    <a:pt x="84528" y="1409353"/>
                  </a:lnTo>
                  <a:lnTo>
                    <a:pt x="67281" y="1367429"/>
                  </a:lnTo>
                  <a:lnTo>
                    <a:pt x="51890" y="1324609"/>
                  </a:lnTo>
                  <a:lnTo>
                    <a:pt x="38401" y="1280948"/>
                  </a:lnTo>
                  <a:lnTo>
                    <a:pt x="26860" y="1236503"/>
                  </a:lnTo>
                  <a:lnTo>
                    <a:pt x="17314" y="1191333"/>
                  </a:lnTo>
                  <a:lnTo>
                    <a:pt x="9809" y="1145492"/>
                  </a:lnTo>
                  <a:lnTo>
                    <a:pt x="4390" y="1099040"/>
                  </a:lnTo>
                  <a:lnTo>
                    <a:pt x="1105" y="1052031"/>
                  </a:lnTo>
                  <a:lnTo>
                    <a:pt x="0" y="1004524"/>
                  </a:lnTo>
                  <a:lnTo>
                    <a:pt x="1120" y="956576"/>
                  </a:lnTo>
                  <a:lnTo>
                    <a:pt x="4511" y="908242"/>
                  </a:lnTo>
                  <a:lnTo>
                    <a:pt x="10153" y="860116"/>
                  </a:lnTo>
                  <a:lnTo>
                    <a:pt x="17956" y="812790"/>
                  </a:lnTo>
                  <a:lnTo>
                    <a:pt x="27864" y="766312"/>
                  </a:lnTo>
                  <a:lnTo>
                    <a:pt x="39821" y="720729"/>
                  </a:lnTo>
                  <a:lnTo>
                    <a:pt x="53771" y="676087"/>
                  </a:lnTo>
                  <a:lnTo>
                    <a:pt x="69658" y="632436"/>
                  </a:lnTo>
                  <a:lnTo>
                    <a:pt x="87426" y="589821"/>
                  </a:lnTo>
                  <a:lnTo>
                    <a:pt x="107019" y="548291"/>
                  </a:lnTo>
                  <a:lnTo>
                    <a:pt x="128381" y="507892"/>
                  </a:lnTo>
                  <a:lnTo>
                    <a:pt x="151456" y="468672"/>
                  </a:lnTo>
                  <a:lnTo>
                    <a:pt x="176188" y="430679"/>
                  </a:lnTo>
                  <a:lnTo>
                    <a:pt x="202521" y="393959"/>
                  </a:lnTo>
                  <a:lnTo>
                    <a:pt x="230398" y="358561"/>
                  </a:lnTo>
                  <a:lnTo>
                    <a:pt x="259765" y="324531"/>
                  </a:lnTo>
                  <a:lnTo>
                    <a:pt x="290565" y="291917"/>
                  </a:lnTo>
                  <a:lnTo>
                    <a:pt x="322742" y="260766"/>
                  </a:lnTo>
                  <a:lnTo>
                    <a:pt x="356240" y="231126"/>
                  </a:lnTo>
                  <a:lnTo>
                    <a:pt x="391002" y="203044"/>
                  </a:lnTo>
                  <a:lnTo>
                    <a:pt x="426974" y="176567"/>
                  </a:lnTo>
                  <a:lnTo>
                    <a:pt x="464099" y="151742"/>
                  </a:lnTo>
                  <a:lnTo>
                    <a:pt x="502320" y="128618"/>
                  </a:lnTo>
                  <a:lnTo>
                    <a:pt x="541583" y="107241"/>
                  </a:lnTo>
                  <a:lnTo>
                    <a:pt x="581831" y="87659"/>
                  </a:lnTo>
                  <a:lnTo>
                    <a:pt x="623007" y="69919"/>
                  </a:lnTo>
                  <a:lnTo>
                    <a:pt x="665057" y="54069"/>
                  </a:lnTo>
                  <a:lnTo>
                    <a:pt x="707923" y="40155"/>
                  </a:lnTo>
                  <a:lnTo>
                    <a:pt x="751551" y="28226"/>
                  </a:lnTo>
                  <a:lnTo>
                    <a:pt x="795883" y="18328"/>
                  </a:lnTo>
                  <a:lnTo>
                    <a:pt x="840865" y="10509"/>
                  </a:lnTo>
                  <a:lnTo>
                    <a:pt x="886439" y="4816"/>
                  </a:lnTo>
                  <a:lnTo>
                    <a:pt x="932551" y="1297"/>
                  </a:lnTo>
                  <a:lnTo>
                    <a:pt x="979143" y="0"/>
                  </a:lnTo>
                  <a:lnTo>
                    <a:pt x="1026160" y="970"/>
                  </a:lnTo>
                  <a:lnTo>
                    <a:pt x="1073547" y="4256"/>
                  </a:lnTo>
                  <a:lnTo>
                    <a:pt x="1120714" y="9828"/>
                  </a:lnTo>
                  <a:lnTo>
                    <a:pt x="1167089" y="17606"/>
                  </a:lnTo>
                  <a:lnTo>
                    <a:pt x="1212626" y="27535"/>
                  </a:lnTo>
                  <a:lnTo>
                    <a:pt x="1257279" y="39557"/>
                  </a:lnTo>
                  <a:lnTo>
                    <a:pt x="1301001" y="53616"/>
                  </a:lnTo>
                  <a:lnTo>
                    <a:pt x="1343746" y="69654"/>
                  </a:lnTo>
                  <a:lnTo>
                    <a:pt x="1385468" y="87614"/>
                  </a:lnTo>
                  <a:lnTo>
                    <a:pt x="1426120" y="107440"/>
                  </a:lnTo>
                  <a:lnTo>
                    <a:pt x="1465657" y="129074"/>
                  </a:lnTo>
                  <a:lnTo>
                    <a:pt x="1504032" y="152459"/>
                  </a:lnTo>
                  <a:lnTo>
                    <a:pt x="1541198" y="177539"/>
                  </a:lnTo>
                  <a:lnTo>
                    <a:pt x="1577109" y="204257"/>
                  </a:lnTo>
                  <a:lnTo>
                    <a:pt x="1611720" y="232555"/>
                  </a:lnTo>
                  <a:lnTo>
                    <a:pt x="1644983" y="262376"/>
                  </a:lnTo>
                  <a:lnTo>
                    <a:pt x="1676853" y="293664"/>
                  </a:lnTo>
                  <a:lnTo>
                    <a:pt x="1707284" y="326362"/>
                  </a:lnTo>
                  <a:lnTo>
                    <a:pt x="1736228" y="360412"/>
                  </a:lnTo>
                  <a:lnTo>
                    <a:pt x="1763640" y="395758"/>
                  </a:lnTo>
                  <a:lnTo>
                    <a:pt x="1789473" y="432342"/>
                  </a:lnTo>
                  <a:lnTo>
                    <a:pt x="1813682" y="470108"/>
                  </a:lnTo>
                  <a:lnTo>
                    <a:pt x="1836220" y="508999"/>
                  </a:lnTo>
                  <a:lnTo>
                    <a:pt x="1857040" y="548957"/>
                  </a:lnTo>
                  <a:lnTo>
                    <a:pt x="1876096" y="589926"/>
                  </a:lnTo>
                  <a:lnTo>
                    <a:pt x="1893343" y="631849"/>
                  </a:lnTo>
                  <a:lnTo>
                    <a:pt x="1908733" y="674668"/>
                  </a:lnTo>
                  <a:lnTo>
                    <a:pt x="1922221" y="718327"/>
                  </a:lnTo>
                  <a:lnTo>
                    <a:pt x="1933760" y="762769"/>
                  </a:lnTo>
                  <a:lnTo>
                    <a:pt x="1943305" y="807937"/>
                  </a:lnTo>
                  <a:lnTo>
                    <a:pt x="1950807" y="853774"/>
                  </a:lnTo>
                  <a:lnTo>
                    <a:pt x="1956223" y="900222"/>
                  </a:lnTo>
                  <a:lnTo>
                    <a:pt x="1959504" y="947226"/>
                  </a:lnTo>
                  <a:lnTo>
                    <a:pt x="1960605" y="994727"/>
                  </a:lnTo>
                  <a:lnTo>
                    <a:pt x="1959480" y="1042669"/>
                  </a:lnTo>
                  <a:lnTo>
                    <a:pt x="1956082" y="1090995"/>
                  </a:lnTo>
                  <a:close/>
                </a:path>
                <a:path w="1960880" h="1999614">
                  <a:moveTo>
                    <a:pt x="1826161" y="855156"/>
                  </a:moveTo>
                  <a:lnTo>
                    <a:pt x="1820054" y="904048"/>
                  </a:lnTo>
                  <a:lnTo>
                    <a:pt x="1811068" y="951815"/>
                  </a:lnTo>
                  <a:lnTo>
                    <a:pt x="1799305" y="998369"/>
                  </a:lnTo>
                  <a:lnTo>
                    <a:pt x="1784868" y="1043620"/>
                  </a:lnTo>
                  <a:lnTo>
                    <a:pt x="1767861" y="1087478"/>
                  </a:lnTo>
                  <a:lnTo>
                    <a:pt x="1748384" y="1129855"/>
                  </a:lnTo>
                  <a:lnTo>
                    <a:pt x="1726543" y="1170660"/>
                  </a:lnTo>
                  <a:lnTo>
                    <a:pt x="1702438" y="1209805"/>
                  </a:lnTo>
                  <a:lnTo>
                    <a:pt x="1676174" y="1247198"/>
                  </a:lnTo>
                  <a:lnTo>
                    <a:pt x="1647852" y="1282752"/>
                  </a:lnTo>
                  <a:lnTo>
                    <a:pt x="1617575" y="1316376"/>
                  </a:lnTo>
                  <a:lnTo>
                    <a:pt x="1585448" y="1347982"/>
                  </a:lnTo>
                  <a:lnTo>
                    <a:pt x="1551571" y="1377478"/>
                  </a:lnTo>
                  <a:lnTo>
                    <a:pt x="1516048" y="1404777"/>
                  </a:lnTo>
                  <a:lnTo>
                    <a:pt x="1478981" y="1429788"/>
                  </a:lnTo>
                  <a:lnTo>
                    <a:pt x="1440474" y="1452422"/>
                  </a:lnTo>
                  <a:lnTo>
                    <a:pt x="1400629" y="1472590"/>
                  </a:lnTo>
                  <a:lnTo>
                    <a:pt x="1359549" y="1490201"/>
                  </a:lnTo>
                  <a:lnTo>
                    <a:pt x="1317337" y="1505167"/>
                  </a:lnTo>
                  <a:lnTo>
                    <a:pt x="1274095" y="1517397"/>
                  </a:lnTo>
                  <a:lnTo>
                    <a:pt x="1229926" y="1526803"/>
                  </a:lnTo>
                  <a:lnTo>
                    <a:pt x="1184933" y="1533295"/>
                  </a:lnTo>
                  <a:lnTo>
                    <a:pt x="1139219" y="1536783"/>
                  </a:lnTo>
                  <a:lnTo>
                    <a:pt x="1092887" y="1537178"/>
                  </a:lnTo>
                  <a:lnTo>
                    <a:pt x="1046038" y="1534390"/>
                  </a:lnTo>
                  <a:lnTo>
                    <a:pt x="999487" y="1528430"/>
                  </a:lnTo>
                  <a:lnTo>
                    <a:pt x="954034" y="1519437"/>
                  </a:lnTo>
                  <a:lnTo>
                    <a:pt x="909762" y="1507520"/>
                  </a:lnTo>
                  <a:lnTo>
                    <a:pt x="866757" y="1492784"/>
                  </a:lnTo>
                  <a:lnTo>
                    <a:pt x="825102" y="1475338"/>
                  </a:lnTo>
                  <a:lnTo>
                    <a:pt x="784882" y="1455288"/>
                  </a:lnTo>
                  <a:lnTo>
                    <a:pt x="746182" y="1432742"/>
                  </a:lnTo>
                  <a:lnTo>
                    <a:pt x="709086" y="1407806"/>
                  </a:lnTo>
                  <a:lnTo>
                    <a:pt x="673678" y="1380588"/>
                  </a:lnTo>
                  <a:lnTo>
                    <a:pt x="640043" y="1351194"/>
                  </a:lnTo>
                  <a:lnTo>
                    <a:pt x="608265" y="1319732"/>
                  </a:lnTo>
                  <a:lnTo>
                    <a:pt x="578428" y="1286309"/>
                  </a:lnTo>
                  <a:lnTo>
                    <a:pt x="550617" y="1251032"/>
                  </a:lnTo>
                  <a:lnTo>
                    <a:pt x="524916" y="1214007"/>
                  </a:lnTo>
                  <a:lnTo>
                    <a:pt x="501410" y="1175343"/>
                  </a:lnTo>
                  <a:lnTo>
                    <a:pt x="480183" y="1135146"/>
                  </a:lnTo>
                  <a:lnTo>
                    <a:pt x="461319" y="1093523"/>
                  </a:lnTo>
                  <a:lnTo>
                    <a:pt x="444903" y="1050581"/>
                  </a:lnTo>
                  <a:lnTo>
                    <a:pt x="431019" y="1006428"/>
                  </a:lnTo>
                  <a:lnTo>
                    <a:pt x="419751" y="961170"/>
                  </a:lnTo>
                  <a:lnTo>
                    <a:pt x="411185" y="914915"/>
                  </a:lnTo>
                  <a:lnTo>
                    <a:pt x="405404" y="867769"/>
                  </a:lnTo>
                  <a:lnTo>
                    <a:pt x="402492" y="819840"/>
                  </a:lnTo>
                  <a:lnTo>
                    <a:pt x="402535" y="771235"/>
                  </a:lnTo>
                  <a:lnTo>
                    <a:pt x="405616" y="722060"/>
                  </a:lnTo>
                  <a:lnTo>
                    <a:pt x="411720" y="673169"/>
                  </a:lnTo>
                  <a:lnTo>
                    <a:pt x="420703" y="625401"/>
                  </a:lnTo>
                  <a:lnTo>
                    <a:pt x="432464" y="578846"/>
                  </a:lnTo>
                  <a:lnTo>
                    <a:pt x="446899" y="533594"/>
                  </a:lnTo>
                  <a:lnTo>
                    <a:pt x="463905" y="489734"/>
                  </a:lnTo>
                  <a:lnTo>
                    <a:pt x="483380" y="447355"/>
                  </a:lnTo>
                  <a:lnTo>
                    <a:pt x="505220" y="406549"/>
                  </a:lnTo>
                  <a:lnTo>
                    <a:pt x="529324" y="367403"/>
                  </a:lnTo>
                  <a:lnTo>
                    <a:pt x="555587" y="330007"/>
                  </a:lnTo>
                  <a:lnTo>
                    <a:pt x="583908" y="294452"/>
                  </a:lnTo>
                  <a:lnTo>
                    <a:pt x="614184" y="260827"/>
                  </a:lnTo>
                  <a:lnTo>
                    <a:pt x="646311" y="229221"/>
                  </a:lnTo>
                  <a:lnTo>
                    <a:pt x="680187" y="199724"/>
                  </a:lnTo>
                  <a:lnTo>
                    <a:pt x="715709" y="172425"/>
                  </a:lnTo>
                  <a:lnTo>
                    <a:pt x="752775" y="147415"/>
                  </a:lnTo>
                  <a:lnTo>
                    <a:pt x="791281" y="124782"/>
                  </a:lnTo>
                  <a:lnTo>
                    <a:pt x="831125" y="104616"/>
                  </a:lnTo>
                  <a:lnTo>
                    <a:pt x="872204" y="87008"/>
                  </a:lnTo>
                  <a:lnTo>
                    <a:pt x="914415" y="72045"/>
                  </a:lnTo>
                  <a:lnTo>
                    <a:pt x="957656" y="59819"/>
                  </a:lnTo>
                  <a:lnTo>
                    <a:pt x="1001823" y="50419"/>
                  </a:lnTo>
                  <a:lnTo>
                    <a:pt x="1046813" y="43933"/>
                  </a:lnTo>
                  <a:lnTo>
                    <a:pt x="1092525" y="40453"/>
                  </a:lnTo>
                  <a:lnTo>
                    <a:pt x="1138855" y="40067"/>
                  </a:lnTo>
                  <a:lnTo>
                    <a:pt x="1185700" y="42864"/>
                  </a:lnTo>
                  <a:lnTo>
                    <a:pt x="1232256" y="48821"/>
                  </a:lnTo>
                  <a:lnTo>
                    <a:pt x="1277714" y="57809"/>
                  </a:lnTo>
                  <a:lnTo>
                    <a:pt x="1321990" y="69723"/>
                  </a:lnTo>
                  <a:lnTo>
                    <a:pt x="1365000" y="84455"/>
                  </a:lnTo>
                  <a:lnTo>
                    <a:pt x="1406659" y="101898"/>
                  </a:lnTo>
                  <a:lnTo>
                    <a:pt x="1446883" y="121945"/>
                  </a:lnTo>
                  <a:lnTo>
                    <a:pt x="1485587" y="144489"/>
                  </a:lnTo>
                  <a:lnTo>
                    <a:pt x="1522687" y="169423"/>
                  </a:lnTo>
                  <a:lnTo>
                    <a:pt x="1558098" y="196639"/>
                  </a:lnTo>
                  <a:lnTo>
                    <a:pt x="1591737" y="226031"/>
                  </a:lnTo>
                  <a:lnTo>
                    <a:pt x="1623518" y="257491"/>
                  </a:lnTo>
                  <a:lnTo>
                    <a:pt x="1653357" y="290913"/>
                  </a:lnTo>
                  <a:lnTo>
                    <a:pt x="1681171" y="326189"/>
                  </a:lnTo>
                  <a:lnTo>
                    <a:pt x="1706873" y="363213"/>
                  </a:lnTo>
                  <a:lnTo>
                    <a:pt x="1730381" y="401876"/>
                  </a:lnTo>
                  <a:lnTo>
                    <a:pt x="1751609" y="442073"/>
                  </a:lnTo>
                  <a:lnTo>
                    <a:pt x="1770474" y="483695"/>
                  </a:lnTo>
                  <a:lnTo>
                    <a:pt x="1786890" y="526636"/>
                  </a:lnTo>
                  <a:lnTo>
                    <a:pt x="1800774" y="570789"/>
                  </a:lnTo>
                  <a:lnTo>
                    <a:pt x="1812040" y="616047"/>
                  </a:lnTo>
                  <a:lnTo>
                    <a:pt x="1820605" y="662302"/>
                  </a:lnTo>
                  <a:lnTo>
                    <a:pt x="1826384" y="709448"/>
                  </a:lnTo>
                  <a:lnTo>
                    <a:pt x="1829293" y="757377"/>
                  </a:lnTo>
                  <a:lnTo>
                    <a:pt x="1829247" y="805982"/>
                  </a:lnTo>
                  <a:lnTo>
                    <a:pt x="1826161" y="855156"/>
                  </a:lnTo>
                  <a:close/>
                </a:path>
                <a:path w="1960880" h="1999614">
                  <a:moveTo>
                    <a:pt x="1701193" y="620206"/>
                  </a:moveTo>
                  <a:lnTo>
                    <a:pt x="1694190" y="670046"/>
                  </a:lnTo>
                  <a:lnTo>
                    <a:pt x="1682872" y="718020"/>
                  </a:lnTo>
                  <a:lnTo>
                    <a:pt x="1667484" y="763904"/>
                  </a:lnTo>
                  <a:lnTo>
                    <a:pt x="1648274" y="807474"/>
                  </a:lnTo>
                  <a:lnTo>
                    <a:pt x="1625489" y="848504"/>
                  </a:lnTo>
                  <a:lnTo>
                    <a:pt x="1599377" y="886769"/>
                  </a:lnTo>
                  <a:lnTo>
                    <a:pt x="1570184" y="922044"/>
                  </a:lnTo>
                  <a:lnTo>
                    <a:pt x="1538157" y="954105"/>
                  </a:lnTo>
                  <a:lnTo>
                    <a:pt x="1503544" y="982727"/>
                  </a:lnTo>
                  <a:lnTo>
                    <a:pt x="1466591" y="1007684"/>
                  </a:lnTo>
                  <a:lnTo>
                    <a:pt x="1427545" y="1028752"/>
                  </a:lnTo>
                  <a:lnTo>
                    <a:pt x="1386654" y="1045706"/>
                  </a:lnTo>
                  <a:lnTo>
                    <a:pt x="1344165" y="1058321"/>
                  </a:lnTo>
                  <a:lnTo>
                    <a:pt x="1300324" y="1066371"/>
                  </a:lnTo>
                  <a:lnTo>
                    <a:pt x="1255379" y="1069633"/>
                  </a:lnTo>
                  <a:lnTo>
                    <a:pt x="1209576" y="1067881"/>
                  </a:lnTo>
                  <a:lnTo>
                    <a:pt x="1164238" y="1061098"/>
                  </a:lnTo>
                  <a:lnTo>
                    <a:pt x="1120675" y="1049545"/>
                  </a:lnTo>
                  <a:lnTo>
                    <a:pt x="1079087" y="1033491"/>
                  </a:lnTo>
                  <a:lnTo>
                    <a:pt x="1039675" y="1013202"/>
                  </a:lnTo>
                  <a:lnTo>
                    <a:pt x="1002641" y="988946"/>
                  </a:lnTo>
                  <a:lnTo>
                    <a:pt x="968186" y="960991"/>
                  </a:lnTo>
                  <a:lnTo>
                    <a:pt x="936510" y="929603"/>
                  </a:lnTo>
                  <a:lnTo>
                    <a:pt x="907815" y="895050"/>
                  </a:lnTo>
                  <a:lnTo>
                    <a:pt x="882301" y="857600"/>
                  </a:lnTo>
                  <a:lnTo>
                    <a:pt x="860170" y="817519"/>
                  </a:lnTo>
                  <a:lnTo>
                    <a:pt x="841623" y="775075"/>
                  </a:lnTo>
                  <a:lnTo>
                    <a:pt x="826861" y="730536"/>
                  </a:lnTo>
                  <a:lnTo>
                    <a:pt x="816084" y="684168"/>
                  </a:lnTo>
                  <a:lnTo>
                    <a:pt x="809494" y="636239"/>
                  </a:lnTo>
                  <a:lnTo>
                    <a:pt x="807292" y="587016"/>
                  </a:lnTo>
                  <a:lnTo>
                    <a:pt x="809679" y="536767"/>
                  </a:lnTo>
                  <a:lnTo>
                    <a:pt x="816666" y="486928"/>
                  </a:lnTo>
                  <a:lnTo>
                    <a:pt x="827971" y="438954"/>
                  </a:lnTo>
                  <a:lnTo>
                    <a:pt x="843348" y="393069"/>
                  </a:lnTo>
                  <a:lnTo>
                    <a:pt x="862548" y="349500"/>
                  </a:lnTo>
                  <a:lnTo>
                    <a:pt x="885325" y="308470"/>
                  </a:lnTo>
                  <a:lnTo>
                    <a:pt x="911431" y="270205"/>
                  </a:lnTo>
                  <a:lnTo>
                    <a:pt x="940620" y="234929"/>
                  </a:lnTo>
                  <a:lnTo>
                    <a:pt x="972645" y="202868"/>
                  </a:lnTo>
                  <a:lnTo>
                    <a:pt x="1007258" y="174247"/>
                  </a:lnTo>
                  <a:lnTo>
                    <a:pt x="1044213" y="149290"/>
                  </a:lnTo>
                  <a:lnTo>
                    <a:pt x="1083261" y="128222"/>
                  </a:lnTo>
                  <a:lnTo>
                    <a:pt x="1124157" y="111268"/>
                  </a:lnTo>
                  <a:lnTo>
                    <a:pt x="1166653" y="98653"/>
                  </a:lnTo>
                  <a:lnTo>
                    <a:pt x="1210502" y="90602"/>
                  </a:lnTo>
                  <a:lnTo>
                    <a:pt x="1255457" y="87340"/>
                  </a:lnTo>
                  <a:lnTo>
                    <a:pt x="1301270" y="89092"/>
                  </a:lnTo>
                  <a:lnTo>
                    <a:pt x="1346600" y="95876"/>
                  </a:lnTo>
                  <a:lnTo>
                    <a:pt x="1390156" y="107429"/>
                  </a:lnTo>
                  <a:lnTo>
                    <a:pt x="1431739" y="123483"/>
                  </a:lnTo>
                  <a:lnTo>
                    <a:pt x="1471147" y="143772"/>
                  </a:lnTo>
                  <a:lnTo>
                    <a:pt x="1508179" y="168027"/>
                  </a:lnTo>
                  <a:lnTo>
                    <a:pt x="1542633" y="195983"/>
                  </a:lnTo>
                  <a:lnTo>
                    <a:pt x="1574309" y="227371"/>
                  </a:lnTo>
                  <a:lnTo>
                    <a:pt x="1603006" y="261923"/>
                  </a:lnTo>
                  <a:lnTo>
                    <a:pt x="1628523" y="299374"/>
                  </a:lnTo>
                  <a:lnTo>
                    <a:pt x="1650658" y="339455"/>
                  </a:lnTo>
                  <a:lnTo>
                    <a:pt x="1669210" y="381899"/>
                  </a:lnTo>
                  <a:lnTo>
                    <a:pt x="1683979" y="426438"/>
                  </a:lnTo>
                  <a:lnTo>
                    <a:pt x="1694763" y="472806"/>
                  </a:lnTo>
                  <a:lnTo>
                    <a:pt x="1701360" y="520735"/>
                  </a:lnTo>
                  <a:lnTo>
                    <a:pt x="1703571" y="569957"/>
                  </a:lnTo>
                  <a:lnTo>
                    <a:pt x="1701193" y="620206"/>
                  </a:lnTo>
                  <a:close/>
                </a:path>
              </a:pathLst>
            </a:custGeom>
            <a:ln w="25400">
              <a:solidFill>
                <a:srgbClr val="CC00C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" name="object 42"/>
          <p:cNvSpPr txBox="1"/>
          <p:nvPr/>
        </p:nvSpPr>
        <p:spPr>
          <a:xfrm>
            <a:off x="1166996" y="2998312"/>
            <a:ext cx="1447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1" name="object 43"/>
          <p:cNvSpPr txBox="1"/>
          <p:nvPr/>
        </p:nvSpPr>
        <p:spPr>
          <a:xfrm>
            <a:off x="3307250" y="5292821"/>
            <a:ext cx="1543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2" name="object 44"/>
          <p:cNvSpPr txBox="1"/>
          <p:nvPr/>
        </p:nvSpPr>
        <p:spPr>
          <a:xfrm>
            <a:off x="1246853" y="5152309"/>
            <a:ext cx="144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3" name="object 45"/>
          <p:cNvSpPr txBox="1"/>
          <p:nvPr/>
        </p:nvSpPr>
        <p:spPr>
          <a:xfrm>
            <a:off x="2145074" y="4017869"/>
            <a:ext cx="144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4" name="object 46"/>
          <p:cNvSpPr txBox="1"/>
          <p:nvPr/>
        </p:nvSpPr>
        <p:spPr>
          <a:xfrm>
            <a:off x="2400852" y="3590259"/>
            <a:ext cx="1543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5" name="object 47"/>
          <p:cNvSpPr txBox="1"/>
          <p:nvPr/>
        </p:nvSpPr>
        <p:spPr>
          <a:xfrm>
            <a:off x="1405959" y="5588173"/>
            <a:ext cx="1543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6" name="object 48"/>
          <p:cNvSpPr/>
          <p:nvPr/>
        </p:nvSpPr>
        <p:spPr>
          <a:xfrm>
            <a:off x="796714" y="3556732"/>
            <a:ext cx="1628139" cy="2801620"/>
          </a:xfrm>
          <a:custGeom>
            <a:avLst/>
            <a:gdLst/>
            <a:ahLst/>
            <a:cxnLst/>
            <a:rect l="l" t="t" r="r" b="b"/>
            <a:pathLst>
              <a:path w="1628139" h="2801620">
                <a:moveTo>
                  <a:pt x="1440180" y="0"/>
                </a:moveTo>
                <a:lnTo>
                  <a:pt x="1627632" y="0"/>
                </a:lnTo>
              </a:path>
              <a:path w="1628139" h="2801620">
                <a:moveTo>
                  <a:pt x="1126236" y="609599"/>
                </a:moveTo>
                <a:lnTo>
                  <a:pt x="1312164" y="609599"/>
                </a:lnTo>
              </a:path>
              <a:path w="1628139" h="2801620">
                <a:moveTo>
                  <a:pt x="353568" y="2106167"/>
                </a:moveTo>
                <a:lnTo>
                  <a:pt x="537972" y="2106167"/>
                </a:lnTo>
              </a:path>
              <a:path w="1628139" h="2801620">
                <a:moveTo>
                  <a:pt x="0" y="2801111"/>
                </a:moveTo>
                <a:lnTo>
                  <a:pt x="187452" y="2801111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49"/>
          <p:cNvSpPr txBox="1">
            <a:spLocks noGrp="1"/>
          </p:cNvSpPr>
          <p:nvPr>
            <p:ph type="sldNum" sz="quarter" idx="7"/>
          </p:nvPr>
        </p:nvSpPr>
        <p:spPr>
          <a:xfrm>
            <a:off x="8182609" y="6533408"/>
            <a:ext cx="180340" cy="160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25"/>
              </a:lnSpc>
            </a:pPr>
            <a:r>
              <a:rPr spc="-25" dirty="0"/>
              <a:t>63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549960" y="479805"/>
            <a:ext cx="7828864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2300" b="1" i="0" spc="-4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300" b="1" i="0" spc="-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DISTANCIA</a:t>
            </a:r>
            <a:r>
              <a:rPr lang="es-ES" sz="2300" b="1" i="0" spc="-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PILOTO o TELEPROTECCION</a:t>
            </a:r>
            <a:endParaRPr sz="23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68730" y="1317957"/>
            <a:ext cx="7916469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85" dirty="0" smtClean="0">
                <a:latin typeface="Arial Unicode MS"/>
                <a:cs typeface="Arial Unicode MS"/>
              </a:rPr>
              <a:t>Intercambio de </a:t>
            </a:r>
            <a:r>
              <a:rPr sz="2000" spc="85" dirty="0" err="1" smtClean="0">
                <a:latin typeface="Arial Unicode MS"/>
                <a:cs typeface="Arial Unicode MS"/>
              </a:rPr>
              <a:t>Información</a:t>
            </a:r>
            <a:r>
              <a:rPr sz="2000" spc="-30" dirty="0" smtClean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de</a:t>
            </a:r>
            <a:r>
              <a:rPr sz="2000" spc="-3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corriente</a:t>
            </a:r>
            <a:r>
              <a:rPr sz="2000" spc="-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-30" dirty="0">
                <a:latin typeface="Arial Unicode MS"/>
                <a:cs typeface="Arial Unicode MS"/>
              </a:rPr>
              <a:t> </a:t>
            </a:r>
            <a:r>
              <a:rPr sz="2000" spc="40" dirty="0">
                <a:latin typeface="Arial Unicode MS"/>
                <a:cs typeface="Arial Unicode MS"/>
              </a:rPr>
              <a:t>voltaje</a:t>
            </a:r>
            <a:endParaRPr sz="2000" dirty="0">
              <a:latin typeface="Arial Unicode MS"/>
              <a:cs typeface="Arial Unicode MS"/>
            </a:endParaRPr>
          </a:p>
          <a:p>
            <a:pPr marL="12700" marR="5080">
              <a:lnSpc>
                <a:spcPts val="4000"/>
              </a:lnSpc>
              <a:spcBef>
                <a:spcPts val="220"/>
              </a:spcBef>
            </a:pPr>
            <a:r>
              <a:rPr sz="2000" dirty="0" err="1" smtClean="0">
                <a:latin typeface="Arial Unicode MS"/>
                <a:cs typeface="Arial Unicode MS"/>
              </a:rPr>
              <a:t>Aplicación</a:t>
            </a:r>
            <a:r>
              <a:rPr sz="2000" dirty="0">
                <a:latin typeface="Arial Unicode MS"/>
                <a:cs typeface="Arial Unicode MS"/>
              </a:rPr>
              <a:t>: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líneas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bucle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paralelas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208009" y="6511035"/>
            <a:ext cx="170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0C0C0C"/>
                </a:solidFill>
                <a:latin typeface="Arial Unicode MS"/>
                <a:cs typeface="Arial Unicode MS"/>
              </a:rPr>
              <a:t>64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90" name="object 5"/>
          <p:cNvSpPr txBox="1"/>
          <p:nvPr/>
        </p:nvSpPr>
        <p:spPr>
          <a:xfrm>
            <a:off x="3428888" y="4242401"/>
            <a:ext cx="2197100" cy="1013460"/>
          </a:xfrm>
          <a:prstGeom prst="rect">
            <a:avLst/>
          </a:prstGeom>
          <a:ln w="13508">
            <a:solidFill>
              <a:srgbClr val="003399"/>
            </a:solidFill>
          </a:ln>
        </p:spPr>
        <p:txBody>
          <a:bodyPr vert="horz" wrap="square" lIns="0" tIns="164465" rIns="0" bIns="0" rtlCol="0">
            <a:spAutoFit/>
          </a:bodyPr>
          <a:lstStyle/>
          <a:p>
            <a:pPr marL="608330" marR="111760" indent="-489584">
              <a:lnSpc>
                <a:spcPct val="100899"/>
              </a:lnSpc>
              <a:spcBef>
                <a:spcPts val="1295"/>
              </a:spcBef>
            </a:pPr>
            <a:r>
              <a:rPr sz="2050" spc="-10" dirty="0">
                <a:latin typeface="Arial"/>
                <a:cs typeface="Arial"/>
              </a:rPr>
              <a:t>Communications Channel</a:t>
            </a:r>
            <a:endParaRPr sz="2050">
              <a:latin typeface="Arial"/>
              <a:cs typeface="Arial"/>
            </a:endParaRPr>
          </a:p>
        </p:txBody>
      </p:sp>
      <p:grpSp>
        <p:nvGrpSpPr>
          <p:cNvPr id="91" name="object 6"/>
          <p:cNvGrpSpPr/>
          <p:nvPr/>
        </p:nvGrpSpPr>
        <p:grpSpPr>
          <a:xfrm>
            <a:off x="3253138" y="5315224"/>
            <a:ext cx="2464435" cy="453390"/>
            <a:chOff x="3299143" y="5740983"/>
            <a:chExt cx="2464435" cy="453390"/>
          </a:xfrm>
        </p:grpSpPr>
        <p:sp>
          <p:nvSpPr>
            <p:cNvPr id="92" name="object 7"/>
            <p:cNvSpPr/>
            <p:nvPr/>
          </p:nvSpPr>
          <p:spPr>
            <a:xfrm>
              <a:off x="3305896" y="5747741"/>
              <a:ext cx="1035685" cy="231775"/>
            </a:xfrm>
            <a:custGeom>
              <a:avLst/>
              <a:gdLst/>
              <a:ahLst/>
              <a:cxnLst/>
              <a:rect l="l" t="t" r="r" b="b"/>
              <a:pathLst>
                <a:path w="1035685" h="231775">
                  <a:moveTo>
                    <a:pt x="0" y="0"/>
                  </a:moveTo>
                  <a:lnTo>
                    <a:pt x="2816" y="45189"/>
                  </a:lnTo>
                  <a:lnTo>
                    <a:pt x="13331" y="88184"/>
                  </a:lnTo>
                  <a:lnTo>
                    <a:pt x="30043" y="128984"/>
                  </a:lnTo>
                  <a:lnTo>
                    <a:pt x="52013" y="163162"/>
                  </a:lnTo>
                  <a:lnTo>
                    <a:pt x="78301" y="191826"/>
                  </a:lnTo>
                  <a:lnTo>
                    <a:pt x="125808" y="221596"/>
                  </a:lnTo>
                  <a:lnTo>
                    <a:pt x="176695" y="231500"/>
                  </a:lnTo>
                  <a:lnTo>
                    <a:pt x="1035385" y="231500"/>
                  </a:lnTo>
                </a:path>
              </a:pathLst>
            </a:custGeom>
            <a:ln w="135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4526" y="5972486"/>
              <a:ext cx="171804" cy="140301"/>
            </a:xfrm>
            <a:prstGeom prst="rect">
              <a:avLst/>
            </a:prstGeom>
          </p:spPr>
        </p:pic>
        <p:pic>
          <p:nvPicPr>
            <p:cNvPr id="94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5160" y="5972486"/>
              <a:ext cx="171805" cy="141408"/>
            </a:xfrm>
            <a:prstGeom prst="rect">
              <a:avLst/>
            </a:prstGeom>
          </p:spPr>
        </p:pic>
        <p:pic>
          <p:nvPicPr>
            <p:cNvPr id="95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3081" y="5740983"/>
              <a:ext cx="190210" cy="245015"/>
            </a:xfrm>
            <a:prstGeom prst="rect">
              <a:avLst/>
            </a:prstGeom>
          </p:spPr>
        </p:pic>
        <p:sp>
          <p:nvSpPr>
            <p:cNvPr id="96" name="object 11"/>
            <p:cNvSpPr/>
            <p:nvPr/>
          </p:nvSpPr>
          <p:spPr>
            <a:xfrm>
              <a:off x="4499575" y="5979241"/>
              <a:ext cx="1079500" cy="208915"/>
            </a:xfrm>
            <a:custGeom>
              <a:avLst/>
              <a:gdLst/>
              <a:ahLst/>
              <a:cxnLst/>
              <a:rect l="l" t="t" r="r" b="b"/>
              <a:pathLst>
                <a:path w="1079500" h="208914">
                  <a:moveTo>
                    <a:pt x="220634" y="0"/>
                  </a:moveTo>
                  <a:lnTo>
                    <a:pt x="1079324" y="0"/>
                  </a:lnTo>
                </a:path>
                <a:path w="1079500" h="208914">
                  <a:moveTo>
                    <a:pt x="0" y="127896"/>
                  </a:moveTo>
                  <a:lnTo>
                    <a:pt x="31733" y="208371"/>
                  </a:lnTo>
                </a:path>
                <a:path w="1079500" h="208914">
                  <a:moveTo>
                    <a:pt x="62340" y="127896"/>
                  </a:moveTo>
                  <a:lnTo>
                    <a:pt x="31733" y="208371"/>
                  </a:lnTo>
                </a:path>
              </a:pathLst>
            </a:custGeom>
            <a:ln w="135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12"/>
          <p:cNvSpPr txBox="1"/>
          <p:nvPr/>
        </p:nvSpPr>
        <p:spPr>
          <a:xfrm>
            <a:off x="3009695" y="5794170"/>
            <a:ext cx="2981960" cy="565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57555" marR="5080" indent="-745490">
              <a:lnSpc>
                <a:spcPct val="101299"/>
              </a:lnSpc>
              <a:spcBef>
                <a:spcPts val="95"/>
              </a:spcBef>
            </a:pPr>
            <a:r>
              <a:rPr sz="1750" dirty="0">
                <a:solidFill>
                  <a:srgbClr val="003399"/>
                </a:solidFill>
                <a:latin typeface="Arial"/>
                <a:cs typeface="Arial"/>
              </a:rPr>
              <a:t>Exchange</a:t>
            </a:r>
            <a:r>
              <a:rPr sz="1750" spc="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99"/>
                </a:solidFill>
                <a:latin typeface="Arial"/>
                <a:cs typeface="Arial"/>
              </a:rPr>
              <a:t>of</a:t>
            </a:r>
            <a:r>
              <a:rPr sz="1750" spc="5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99"/>
                </a:solidFill>
                <a:latin typeface="Arial"/>
                <a:cs typeface="Arial"/>
              </a:rPr>
              <a:t>logic</a:t>
            </a:r>
            <a:r>
              <a:rPr sz="1750" spc="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003399"/>
                </a:solidFill>
                <a:latin typeface="Arial"/>
                <a:cs typeface="Arial"/>
              </a:rPr>
              <a:t>information </a:t>
            </a:r>
            <a:r>
              <a:rPr sz="1750" dirty="0">
                <a:solidFill>
                  <a:srgbClr val="003399"/>
                </a:solidFill>
                <a:latin typeface="Arial"/>
                <a:cs typeface="Arial"/>
              </a:rPr>
              <a:t>on</a:t>
            </a:r>
            <a:r>
              <a:rPr sz="1750" spc="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99"/>
                </a:solidFill>
                <a:latin typeface="Arial"/>
                <a:cs typeface="Arial"/>
              </a:rPr>
              <a:t>relay</a:t>
            </a:r>
            <a:r>
              <a:rPr sz="1750" spc="3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003399"/>
                </a:solidFill>
                <a:latin typeface="Arial"/>
                <a:cs typeface="Arial"/>
              </a:rPr>
              <a:t>status</a:t>
            </a:r>
            <a:endParaRPr sz="1750">
              <a:latin typeface="Arial"/>
              <a:cs typeface="Arial"/>
            </a:endParaRPr>
          </a:p>
        </p:txBody>
      </p:sp>
      <p:sp>
        <p:nvSpPr>
          <p:cNvPr id="98" name="object 13"/>
          <p:cNvSpPr txBox="1"/>
          <p:nvPr/>
        </p:nvSpPr>
        <p:spPr>
          <a:xfrm>
            <a:off x="7604862" y="2637179"/>
            <a:ext cx="18859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spc="15" dirty="0">
                <a:latin typeface="Arial"/>
                <a:cs typeface="Arial"/>
              </a:rPr>
              <a:t>R</a:t>
            </a:r>
            <a:endParaRPr sz="1750">
              <a:latin typeface="Arial"/>
              <a:cs typeface="Arial"/>
            </a:endParaRPr>
          </a:p>
        </p:txBody>
      </p:sp>
      <p:sp>
        <p:nvSpPr>
          <p:cNvPr id="99" name="object 14"/>
          <p:cNvSpPr txBox="1"/>
          <p:nvPr/>
        </p:nvSpPr>
        <p:spPr>
          <a:xfrm>
            <a:off x="1294438" y="2637179"/>
            <a:ext cx="151130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spc="10" dirty="0">
                <a:latin typeface="Arial"/>
                <a:cs typeface="Arial"/>
              </a:rPr>
              <a:t>L</a:t>
            </a:r>
            <a:endParaRPr sz="1750">
              <a:latin typeface="Arial"/>
              <a:cs typeface="Arial"/>
            </a:endParaRPr>
          </a:p>
        </p:txBody>
      </p:sp>
      <p:sp>
        <p:nvSpPr>
          <p:cNvPr id="100" name="object 15"/>
          <p:cNvSpPr/>
          <p:nvPr/>
        </p:nvSpPr>
        <p:spPr>
          <a:xfrm>
            <a:off x="1337649" y="2976284"/>
            <a:ext cx="0" cy="113030"/>
          </a:xfrm>
          <a:custGeom>
            <a:avLst/>
            <a:gdLst/>
            <a:ahLst/>
            <a:cxnLst/>
            <a:rect l="l" t="t" r="r" b="b"/>
            <a:pathLst>
              <a:path h="113029">
                <a:moveTo>
                  <a:pt x="0" y="0"/>
                </a:moveTo>
                <a:lnTo>
                  <a:pt x="0" y="112552"/>
                </a:lnTo>
              </a:path>
            </a:pathLst>
          </a:custGeom>
          <a:ln w="225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1" name="object 16"/>
          <p:cNvGrpSpPr/>
          <p:nvPr/>
        </p:nvGrpSpPr>
        <p:grpSpPr>
          <a:xfrm>
            <a:off x="1295400" y="2964854"/>
            <a:ext cx="6422390" cy="2098675"/>
            <a:chOff x="1341405" y="3390613"/>
            <a:chExt cx="6422390" cy="2098675"/>
          </a:xfrm>
        </p:grpSpPr>
        <p:sp>
          <p:nvSpPr>
            <p:cNvPr id="102" name="object 17"/>
            <p:cNvSpPr/>
            <p:nvPr/>
          </p:nvSpPr>
          <p:spPr>
            <a:xfrm>
              <a:off x="1954018" y="3486457"/>
              <a:ext cx="845185" cy="337820"/>
            </a:xfrm>
            <a:custGeom>
              <a:avLst/>
              <a:gdLst/>
              <a:ahLst/>
              <a:cxnLst/>
              <a:rect l="l" t="t" r="r" b="b"/>
              <a:pathLst>
                <a:path w="845185" h="337820">
                  <a:moveTo>
                    <a:pt x="506989" y="337656"/>
                  </a:moveTo>
                  <a:lnTo>
                    <a:pt x="844982" y="337656"/>
                  </a:lnTo>
                  <a:lnTo>
                    <a:pt x="844982" y="0"/>
                  </a:lnTo>
                  <a:lnTo>
                    <a:pt x="506989" y="0"/>
                  </a:lnTo>
                  <a:lnTo>
                    <a:pt x="506989" y="337656"/>
                  </a:lnTo>
                  <a:close/>
                </a:path>
                <a:path w="845185" h="337820">
                  <a:moveTo>
                    <a:pt x="0" y="0"/>
                  </a:moveTo>
                  <a:lnTo>
                    <a:pt x="297433" y="0"/>
                  </a:lnTo>
                </a:path>
              </a:pathLst>
            </a:custGeom>
            <a:ln w="135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8"/>
            <p:cNvSpPr/>
            <p:nvPr/>
          </p:nvSpPr>
          <p:spPr>
            <a:xfrm>
              <a:off x="2236242" y="3425679"/>
              <a:ext cx="182880" cy="121920"/>
            </a:xfrm>
            <a:custGeom>
              <a:avLst/>
              <a:gdLst/>
              <a:ahLst/>
              <a:cxnLst/>
              <a:rect l="l" t="t" r="r" b="b"/>
              <a:pathLst>
                <a:path w="182880" h="121920">
                  <a:moveTo>
                    <a:pt x="0" y="0"/>
                  </a:moveTo>
                  <a:lnTo>
                    <a:pt x="0" y="121556"/>
                  </a:lnTo>
                  <a:lnTo>
                    <a:pt x="182516" y="607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9"/>
            <p:cNvSpPr/>
            <p:nvPr/>
          </p:nvSpPr>
          <p:spPr>
            <a:xfrm>
              <a:off x="2804277" y="3655285"/>
              <a:ext cx="3538854" cy="0"/>
            </a:xfrm>
            <a:custGeom>
              <a:avLst/>
              <a:gdLst/>
              <a:ahLst/>
              <a:cxnLst/>
              <a:rect l="l" t="t" r="r" b="b"/>
              <a:pathLst>
                <a:path w="3538854">
                  <a:moveTo>
                    <a:pt x="0" y="0"/>
                  </a:moveTo>
                  <a:lnTo>
                    <a:pt x="3538299" y="0"/>
                  </a:lnTo>
                </a:path>
              </a:pathLst>
            </a:custGeom>
            <a:ln w="225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20"/>
            <p:cNvSpPr/>
            <p:nvPr/>
          </p:nvSpPr>
          <p:spPr>
            <a:xfrm>
              <a:off x="6348022" y="3486457"/>
              <a:ext cx="338455" cy="337820"/>
            </a:xfrm>
            <a:custGeom>
              <a:avLst/>
              <a:gdLst/>
              <a:ahLst/>
              <a:cxnLst/>
              <a:rect l="l" t="t" r="r" b="b"/>
              <a:pathLst>
                <a:path w="338454" h="337820">
                  <a:moveTo>
                    <a:pt x="0" y="337656"/>
                  </a:moveTo>
                  <a:lnTo>
                    <a:pt x="337993" y="337656"/>
                  </a:lnTo>
                  <a:lnTo>
                    <a:pt x="337993" y="0"/>
                  </a:lnTo>
                  <a:lnTo>
                    <a:pt x="0" y="0"/>
                  </a:lnTo>
                  <a:lnTo>
                    <a:pt x="0" y="337656"/>
                  </a:lnTo>
                  <a:close/>
                </a:path>
              </a:pathLst>
            </a:custGeom>
            <a:ln w="135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21504" y="3606324"/>
              <a:ext cx="350761" cy="126059"/>
            </a:xfrm>
            <a:prstGeom prst="rect">
              <a:avLst/>
            </a:prstGeom>
          </p:spPr>
        </p:pic>
        <p:sp>
          <p:nvSpPr>
            <p:cNvPr id="107" name="object 22"/>
            <p:cNvSpPr/>
            <p:nvPr/>
          </p:nvSpPr>
          <p:spPr>
            <a:xfrm>
              <a:off x="6895383" y="3486457"/>
              <a:ext cx="297815" cy="1350645"/>
            </a:xfrm>
            <a:custGeom>
              <a:avLst/>
              <a:gdLst/>
              <a:ahLst/>
              <a:cxnLst/>
              <a:rect l="l" t="t" r="r" b="b"/>
              <a:pathLst>
                <a:path w="297815" h="1350645">
                  <a:moveTo>
                    <a:pt x="170123" y="232044"/>
                  </a:moveTo>
                  <a:lnTo>
                    <a:pt x="170123" y="1350624"/>
                  </a:lnTo>
                </a:path>
                <a:path w="297815" h="1350645">
                  <a:moveTo>
                    <a:pt x="297621" y="0"/>
                  </a:moveTo>
                  <a:lnTo>
                    <a:pt x="0" y="0"/>
                  </a:lnTo>
                </a:path>
              </a:pathLst>
            </a:custGeom>
            <a:ln w="135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23"/>
            <p:cNvSpPr/>
            <p:nvPr/>
          </p:nvSpPr>
          <p:spPr>
            <a:xfrm>
              <a:off x="6728264" y="3425679"/>
              <a:ext cx="182880" cy="121920"/>
            </a:xfrm>
            <a:custGeom>
              <a:avLst/>
              <a:gdLst/>
              <a:ahLst/>
              <a:cxnLst/>
              <a:rect l="l" t="t" r="r" b="b"/>
              <a:pathLst>
                <a:path w="182879" h="121920">
                  <a:moveTo>
                    <a:pt x="182516" y="0"/>
                  </a:moveTo>
                  <a:lnTo>
                    <a:pt x="0" y="60778"/>
                  </a:lnTo>
                  <a:lnTo>
                    <a:pt x="182516" y="121556"/>
                  </a:lnTo>
                  <a:lnTo>
                    <a:pt x="1825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1756" y="3606324"/>
              <a:ext cx="350874" cy="126059"/>
            </a:xfrm>
            <a:prstGeom prst="rect">
              <a:avLst/>
            </a:prstGeom>
          </p:spPr>
        </p:pic>
        <p:sp>
          <p:nvSpPr>
            <p:cNvPr id="110" name="object 25"/>
            <p:cNvSpPr/>
            <p:nvPr/>
          </p:nvSpPr>
          <p:spPr>
            <a:xfrm>
              <a:off x="2038516" y="3718502"/>
              <a:ext cx="0" cy="1118870"/>
            </a:xfrm>
            <a:custGeom>
              <a:avLst/>
              <a:gdLst/>
              <a:ahLst/>
              <a:cxnLst/>
              <a:rect l="l" t="t" r="r" b="b"/>
              <a:pathLst>
                <a:path h="1118870">
                  <a:moveTo>
                    <a:pt x="0" y="0"/>
                  </a:moveTo>
                  <a:lnTo>
                    <a:pt x="0" y="1118579"/>
                  </a:lnTo>
                </a:path>
              </a:pathLst>
            </a:custGeom>
            <a:ln w="13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1405" y="3613078"/>
              <a:ext cx="84498" cy="84414"/>
            </a:xfrm>
            <a:prstGeom prst="rect">
              <a:avLst/>
            </a:prstGeom>
          </p:spPr>
        </p:pic>
        <p:sp>
          <p:nvSpPr>
            <p:cNvPr id="112" name="object 27"/>
            <p:cNvSpPr/>
            <p:nvPr/>
          </p:nvSpPr>
          <p:spPr>
            <a:xfrm>
              <a:off x="1383654" y="3655285"/>
              <a:ext cx="1072515" cy="0"/>
            </a:xfrm>
            <a:custGeom>
              <a:avLst/>
              <a:gdLst/>
              <a:ahLst/>
              <a:cxnLst/>
              <a:rect l="l" t="t" r="r" b="b"/>
              <a:pathLst>
                <a:path w="1072514">
                  <a:moveTo>
                    <a:pt x="0" y="0"/>
                  </a:moveTo>
                  <a:lnTo>
                    <a:pt x="1072076" y="0"/>
                  </a:lnTo>
                </a:path>
              </a:pathLst>
            </a:custGeom>
            <a:ln w="225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28"/>
            <p:cNvSpPr/>
            <p:nvPr/>
          </p:nvSpPr>
          <p:spPr>
            <a:xfrm>
              <a:off x="1721328" y="4541633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h="295910">
                  <a:moveTo>
                    <a:pt x="0" y="295449"/>
                  </a:moveTo>
                  <a:lnTo>
                    <a:pt x="0" y="0"/>
                  </a:lnTo>
                </a:path>
              </a:pathLst>
            </a:custGeom>
            <a:ln w="13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45891" y="4436020"/>
              <a:ext cx="350874" cy="126247"/>
            </a:xfrm>
            <a:prstGeom prst="rect">
              <a:avLst/>
            </a:prstGeom>
          </p:spPr>
        </p:pic>
        <p:pic>
          <p:nvPicPr>
            <p:cNvPr id="115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46529" y="4276385"/>
              <a:ext cx="350874" cy="126247"/>
            </a:xfrm>
            <a:prstGeom prst="rect">
              <a:avLst/>
            </a:prstGeom>
          </p:spPr>
        </p:pic>
        <p:sp>
          <p:nvSpPr>
            <p:cNvPr id="116" name="object 31"/>
            <p:cNvSpPr/>
            <p:nvPr/>
          </p:nvSpPr>
          <p:spPr>
            <a:xfrm>
              <a:off x="1383654" y="3992941"/>
              <a:ext cx="338455" cy="295910"/>
            </a:xfrm>
            <a:custGeom>
              <a:avLst/>
              <a:gdLst/>
              <a:ahLst/>
              <a:cxnLst/>
              <a:rect l="l" t="t" r="r" b="b"/>
              <a:pathLst>
                <a:path w="338455" h="295910">
                  <a:moveTo>
                    <a:pt x="338312" y="0"/>
                  </a:moveTo>
                  <a:lnTo>
                    <a:pt x="338312" y="295449"/>
                  </a:lnTo>
                </a:path>
                <a:path w="338455" h="295910">
                  <a:moveTo>
                    <a:pt x="337993" y="0"/>
                  </a:moveTo>
                  <a:lnTo>
                    <a:pt x="0" y="0"/>
                  </a:lnTo>
                </a:path>
              </a:pathLst>
            </a:custGeom>
            <a:ln w="135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1405" y="3950734"/>
              <a:ext cx="84498" cy="84414"/>
            </a:xfrm>
            <a:prstGeom prst="rect">
              <a:avLst/>
            </a:prstGeom>
          </p:spPr>
        </p:pic>
        <p:sp>
          <p:nvSpPr>
            <p:cNvPr id="118" name="object 33"/>
            <p:cNvSpPr/>
            <p:nvPr/>
          </p:nvSpPr>
          <p:spPr>
            <a:xfrm>
              <a:off x="1383654" y="3514595"/>
              <a:ext cx="0" cy="563245"/>
            </a:xfrm>
            <a:custGeom>
              <a:avLst/>
              <a:gdLst/>
              <a:ahLst/>
              <a:cxnLst/>
              <a:rect l="l" t="t" r="r" b="b"/>
              <a:pathLst>
                <a:path h="563245">
                  <a:moveTo>
                    <a:pt x="0" y="0"/>
                  </a:moveTo>
                  <a:lnTo>
                    <a:pt x="0" y="562760"/>
                  </a:lnTo>
                </a:path>
              </a:pathLst>
            </a:custGeom>
            <a:ln w="2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34"/>
            <p:cNvSpPr/>
            <p:nvPr/>
          </p:nvSpPr>
          <p:spPr>
            <a:xfrm>
              <a:off x="7383408" y="4563393"/>
              <a:ext cx="0" cy="273685"/>
            </a:xfrm>
            <a:custGeom>
              <a:avLst/>
              <a:gdLst/>
              <a:ahLst/>
              <a:cxnLst/>
              <a:rect l="l" t="t" r="r" b="b"/>
              <a:pathLst>
                <a:path h="273685">
                  <a:moveTo>
                    <a:pt x="0" y="273689"/>
                  </a:moveTo>
                  <a:lnTo>
                    <a:pt x="0" y="0"/>
                  </a:lnTo>
                </a:path>
              </a:pathLst>
            </a:custGeom>
            <a:ln w="13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07839" y="4436020"/>
              <a:ext cx="350949" cy="126247"/>
            </a:xfrm>
            <a:prstGeom prst="rect">
              <a:avLst/>
            </a:prstGeom>
          </p:spPr>
        </p:pic>
        <p:pic>
          <p:nvPicPr>
            <p:cNvPr id="121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07276" y="4276385"/>
              <a:ext cx="350949" cy="126247"/>
            </a:xfrm>
            <a:prstGeom prst="rect">
              <a:avLst/>
            </a:prstGeom>
          </p:spPr>
        </p:pic>
        <p:sp>
          <p:nvSpPr>
            <p:cNvPr id="122" name="object 37"/>
            <p:cNvSpPr/>
            <p:nvPr/>
          </p:nvSpPr>
          <p:spPr>
            <a:xfrm>
              <a:off x="7382657" y="3992941"/>
              <a:ext cx="338455" cy="295910"/>
            </a:xfrm>
            <a:custGeom>
              <a:avLst/>
              <a:gdLst/>
              <a:ahLst/>
              <a:cxnLst/>
              <a:rect l="l" t="t" r="r" b="b"/>
              <a:pathLst>
                <a:path w="338454" h="295910">
                  <a:moveTo>
                    <a:pt x="0" y="0"/>
                  </a:moveTo>
                  <a:lnTo>
                    <a:pt x="0" y="295449"/>
                  </a:lnTo>
                </a:path>
                <a:path w="338454" h="295910">
                  <a:moveTo>
                    <a:pt x="375" y="0"/>
                  </a:moveTo>
                  <a:lnTo>
                    <a:pt x="338368" y="0"/>
                  </a:lnTo>
                </a:path>
              </a:pathLst>
            </a:custGeom>
            <a:ln w="135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78776" y="3950734"/>
              <a:ext cx="84498" cy="84414"/>
            </a:xfrm>
            <a:prstGeom prst="rect">
              <a:avLst/>
            </a:prstGeom>
          </p:spPr>
        </p:pic>
        <p:pic>
          <p:nvPicPr>
            <p:cNvPr id="124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78776" y="3613078"/>
              <a:ext cx="84498" cy="84414"/>
            </a:xfrm>
            <a:prstGeom prst="rect">
              <a:avLst/>
            </a:prstGeom>
          </p:spPr>
        </p:pic>
        <p:sp>
          <p:nvSpPr>
            <p:cNvPr id="125" name="object 40"/>
            <p:cNvSpPr/>
            <p:nvPr/>
          </p:nvSpPr>
          <p:spPr>
            <a:xfrm>
              <a:off x="6691273" y="3402043"/>
              <a:ext cx="1029969" cy="675640"/>
            </a:xfrm>
            <a:custGeom>
              <a:avLst/>
              <a:gdLst/>
              <a:ahLst/>
              <a:cxnLst/>
              <a:rect l="l" t="t" r="r" b="b"/>
              <a:pathLst>
                <a:path w="1029970" h="675639">
                  <a:moveTo>
                    <a:pt x="1029752" y="0"/>
                  </a:moveTo>
                  <a:lnTo>
                    <a:pt x="1029752" y="253242"/>
                  </a:lnTo>
                  <a:lnTo>
                    <a:pt x="1029752" y="675312"/>
                  </a:lnTo>
                </a:path>
                <a:path w="1029970" h="675639">
                  <a:moveTo>
                    <a:pt x="1029752" y="253242"/>
                  </a:moveTo>
                  <a:lnTo>
                    <a:pt x="0" y="253242"/>
                  </a:lnTo>
                </a:path>
              </a:pathLst>
            </a:custGeom>
            <a:ln w="22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41"/>
            <p:cNvSpPr/>
            <p:nvPr/>
          </p:nvSpPr>
          <p:spPr>
            <a:xfrm>
              <a:off x="5672036" y="4921496"/>
              <a:ext cx="339725" cy="0"/>
            </a:xfrm>
            <a:custGeom>
              <a:avLst/>
              <a:gdLst/>
              <a:ahLst/>
              <a:cxnLst/>
              <a:rect l="l" t="t" r="r" b="b"/>
              <a:pathLst>
                <a:path w="339725">
                  <a:moveTo>
                    <a:pt x="0" y="0"/>
                  </a:moveTo>
                  <a:lnTo>
                    <a:pt x="339683" y="0"/>
                  </a:lnTo>
                </a:path>
              </a:pathLst>
            </a:custGeom>
            <a:ln w="135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42"/>
            <p:cNvSpPr/>
            <p:nvPr/>
          </p:nvSpPr>
          <p:spPr>
            <a:xfrm>
              <a:off x="5996509" y="4860718"/>
              <a:ext cx="182880" cy="121920"/>
            </a:xfrm>
            <a:custGeom>
              <a:avLst/>
              <a:gdLst/>
              <a:ahLst/>
              <a:cxnLst/>
              <a:rect l="l" t="t" r="r" b="b"/>
              <a:pathLst>
                <a:path w="182879" h="121920">
                  <a:moveTo>
                    <a:pt x="0" y="0"/>
                  </a:moveTo>
                  <a:lnTo>
                    <a:pt x="0" y="121462"/>
                  </a:lnTo>
                  <a:lnTo>
                    <a:pt x="182516" y="607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43"/>
            <p:cNvSpPr/>
            <p:nvPr/>
          </p:nvSpPr>
          <p:spPr>
            <a:xfrm>
              <a:off x="6517019" y="4921496"/>
              <a:ext cx="170815" cy="0"/>
            </a:xfrm>
            <a:custGeom>
              <a:avLst/>
              <a:gdLst/>
              <a:ahLst/>
              <a:cxnLst/>
              <a:rect l="l" t="t" r="r" b="b"/>
              <a:pathLst>
                <a:path w="170815">
                  <a:moveTo>
                    <a:pt x="0" y="0"/>
                  </a:moveTo>
                  <a:lnTo>
                    <a:pt x="170686" y="0"/>
                  </a:lnTo>
                </a:path>
              </a:pathLst>
            </a:custGeom>
            <a:ln w="135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44"/>
            <p:cNvSpPr/>
            <p:nvPr/>
          </p:nvSpPr>
          <p:spPr>
            <a:xfrm>
              <a:off x="6672496" y="4860718"/>
              <a:ext cx="182880" cy="121920"/>
            </a:xfrm>
            <a:custGeom>
              <a:avLst/>
              <a:gdLst/>
              <a:ahLst/>
              <a:cxnLst/>
              <a:rect l="l" t="t" r="r" b="b"/>
              <a:pathLst>
                <a:path w="182879" h="121920">
                  <a:moveTo>
                    <a:pt x="0" y="0"/>
                  </a:moveTo>
                  <a:lnTo>
                    <a:pt x="0" y="121462"/>
                  </a:lnTo>
                  <a:lnTo>
                    <a:pt x="182516" y="607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45"/>
            <p:cNvSpPr/>
            <p:nvPr/>
          </p:nvSpPr>
          <p:spPr>
            <a:xfrm>
              <a:off x="6684138" y="5427886"/>
              <a:ext cx="171450" cy="0"/>
            </a:xfrm>
            <a:custGeom>
              <a:avLst/>
              <a:gdLst/>
              <a:ahLst/>
              <a:cxnLst/>
              <a:rect l="l" t="t" r="r" b="b"/>
              <a:pathLst>
                <a:path w="171450">
                  <a:moveTo>
                    <a:pt x="0" y="0"/>
                  </a:moveTo>
                  <a:lnTo>
                    <a:pt x="170874" y="0"/>
                  </a:lnTo>
                </a:path>
              </a:pathLst>
            </a:custGeom>
            <a:ln w="135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46"/>
            <p:cNvSpPr/>
            <p:nvPr/>
          </p:nvSpPr>
          <p:spPr>
            <a:xfrm>
              <a:off x="6517019" y="5367108"/>
              <a:ext cx="182880" cy="121920"/>
            </a:xfrm>
            <a:custGeom>
              <a:avLst/>
              <a:gdLst/>
              <a:ahLst/>
              <a:cxnLst/>
              <a:rect l="l" t="t" r="r" b="b"/>
              <a:pathLst>
                <a:path w="182879" h="121920">
                  <a:moveTo>
                    <a:pt x="182516" y="0"/>
                  </a:moveTo>
                  <a:lnTo>
                    <a:pt x="0" y="60778"/>
                  </a:lnTo>
                  <a:lnTo>
                    <a:pt x="182516" y="121556"/>
                  </a:lnTo>
                  <a:lnTo>
                    <a:pt x="1825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47"/>
            <p:cNvSpPr/>
            <p:nvPr/>
          </p:nvSpPr>
          <p:spPr>
            <a:xfrm>
              <a:off x="2967997" y="4921496"/>
              <a:ext cx="339725" cy="0"/>
            </a:xfrm>
            <a:custGeom>
              <a:avLst/>
              <a:gdLst/>
              <a:ahLst/>
              <a:cxnLst/>
              <a:rect l="l" t="t" r="r" b="b"/>
              <a:pathLst>
                <a:path w="339725">
                  <a:moveTo>
                    <a:pt x="0" y="0"/>
                  </a:moveTo>
                  <a:lnTo>
                    <a:pt x="339589" y="0"/>
                  </a:lnTo>
                </a:path>
              </a:pathLst>
            </a:custGeom>
            <a:ln w="135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48"/>
            <p:cNvSpPr/>
            <p:nvPr/>
          </p:nvSpPr>
          <p:spPr>
            <a:xfrm>
              <a:off x="3292377" y="4860718"/>
              <a:ext cx="182880" cy="121920"/>
            </a:xfrm>
            <a:custGeom>
              <a:avLst/>
              <a:gdLst/>
              <a:ahLst/>
              <a:cxnLst/>
              <a:rect l="l" t="t" r="r" b="b"/>
              <a:pathLst>
                <a:path w="182879" h="121920">
                  <a:moveTo>
                    <a:pt x="0" y="0"/>
                  </a:moveTo>
                  <a:lnTo>
                    <a:pt x="0" y="121462"/>
                  </a:lnTo>
                  <a:lnTo>
                    <a:pt x="182516" y="607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49"/>
            <p:cNvSpPr/>
            <p:nvPr/>
          </p:nvSpPr>
          <p:spPr>
            <a:xfrm>
              <a:off x="2292011" y="4921496"/>
              <a:ext cx="170815" cy="0"/>
            </a:xfrm>
            <a:custGeom>
              <a:avLst/>
              <a:gdLst/>
              <a:ahLst/>
              <a:cxnLst/>
              <a:rect l="l" t="t" r="r" b="b"/>
              <a:pathLst>
                <a:path w="170814">
                  <a:moveTo>
                    <a:pt x="0" y="0"/>
                  </a:moveTo>
                  <a:lnTo>
                    <a:pt x="170686" y="0"/>
                  </a:lnTo>
                </a:path>
              </a:pathLst>
            </a:custGeom>
            <a:ln w="135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50"/>
            <p:cNvSpPr/>
            <p:nvPr/>
          </p:nvSpPr>
          <p:spPr>
            <a:xfrm>
              <a:off x="2447488" y="4860718"/>
              <a:ext cx="182880" cy="121920"/>
            </a:xfrm>
            <a:custGeom>
              <a:avLst/>
              <a:gdLst/>
              <a:ahLst/>
              <a:cxnLst/>
              <a:rect l="l" t="t" r="r" b="b"/>
              <a:pathLst>
                <a:path w="182880" h="121920">
                  <a:moveTo>
                    <a:pt x="0" y="0"/>
                  </a:moveTo>
                  <a:lnTo>
                    <a:pt x="0" y="121462"/>
                  </a:lnTo>
                  <a:lnTo>
                    <a:pt x="182516" y="607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51"/>
            <p:cNvSpPr/>
            <p:nvPr/>
          </p:nvSpPr>
          <p:spPr>
            <a:xfrm>
              <a:off x="3135398" y="5427886"/>
              <a:ext cx="339725" cy="0"/>
            </a:xfrm>
            <a:custGeom>
              <a:avLst/>
              <a:gdLst/>
              <a:ahLst/>
              <a:cxnLst/>
              <a:rect l="l" t="t" r="r" b="b"/>
              <a:pathLst>
                <a:path w="339725">
                  <a:moveTo>
                    <a:pt x="0" y="0"/>
                  </a:moveTo>
                  <a:lnTo>
                    <a:pt x="339495" y="0"/>
                  </a:lnTo>
                </a:path>
              </a:pathLst>
            </a:custGeom>
            <a:ln w="135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52"/>
            <p:cNvSpPr/>
            <p:nvPr/>
          </p:nvSpPr>
          <p:spPr>
            <a:xfrm>
              <a:off x="2967997" y="5367108"/>
              <a:ext cx="182880" cy="121920"/>
            </a:xfrm>
            <a:custGeom>
              <a:avLst/>
              <a:gdLst/>
              <a:ahLst/>
              <a:cxnLst/>
              <a:rect l="l" t="t" r="r" b="b"/>
              <a:pathLst>
                <a:path w="182880" h="121920">
                  <a:moveTo>
                    <a:pt x="182610" y="0"/>
                  </a:moveTo>
                  <a:lnTo>
                    <a:pt x="0" y="60778"/>
                  </a:lnTo>
                  <a:lnTo>
                    <a:pt x="182610" y="121556"/>
                  </a:lnTo>
                  <a:lnTo>
                    <a:pt x="1826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53"/>
            <p:cNvSpPr/>
            <p:nvPr/>
          </p:nvSpPr>
          <p:spPr>
            <a:xfrm>
              <a:off x="2459317" y="5427886"/>
              <a:ext cx="170815" cy="0"/>
            </a:xfrm>
            <a:custGeom>
              <a:avLst/>
              <a:gdLst/>
              <a:ahLst/>
              <a:cxnLst/>
              <a:rect l="l" t="t" r="r" b="b"/>
              <a:pathLst>
                <a:path w="170814">
                  <a:moveTo>
                    <a:pt x="0" y="0"/>
                  </a:moveTo>
                  <a:lnTo>
                    <a:pt x="170686" y="0"/>
                  </a:lnTo>
                </a:path>
              </a:pathLst>
            </a:custGeom>
            <a:ln w="135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54"/>
            <p:cNvSpPr/>
            <p:nvPr/>
          </p:nvSpPr>
          <p:spPr>
            <a:xfrm>
              <a:off x="2292011" y="5367108"/>
              <a:ext cx="182880" cy="121920"/>
            </a:xfrm>
            <a:custGeom>
              <a:avLst/>
              <a:gdLst/>
              <a:ahLst/>
              <a:cxnLst/>
              <a:rect l="l" t="t" r="r" b="b"/>
              <a:pathLst>
                <a:path w="182880" h="121920">
                  <a:moveTo>
                    <a:pt x="182516" y="0"/>
                  </a:moveTo>
                  <a:lnTo>
                    <a:pt x="0" y="60778"/>
                  </a:lnTo>
                  <a:lnTo>
                    <a:pt x="182516" y="121556"/>
                  </a:lnTo>
                  <a:lnTo>
                    <a:pt x="1825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55"/>
            <p:cNvSpPr/>
            <p:nvPr/>
          </p:nvSpPr>
          <p:spPr>
            <a:xfrm>
              <a:off x="5839155" y="5427886"/>
              <a:ext cx="340360" cy="0"/>
            </a:xfrm>
            <a:custGeom>
              <a:avLst/>
              <a:gdLst/>
              <a:ahLst/>
              <a:cxnLst/>
              <a:rect l="l" t="t" r="r" b="b"/>
              <a:pathLst>
                <a:path w="340360">
                  <a:moveTo>
                    <a:pt x="0" y="0"/>
                  </a:moveTo>
                  <a:lnTo>
                    <a:pt x="339870" y="0"/>
                  </a:lnTo>
                </a:path>
              </a:pathLst>
            </a:custGeom>
            <a:ln w="135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56"/>
            <p:cNvSpPr/>
            <p:nvPr/>
          </p:nvSpPr>
          <p:spPr>
            <a:xfrm>
              <a:off x="5672036" y="5367108"/>
              <a:ext cx="182880" cy="121920"/>
            </a:xfrm>
            <a:custGeom>
              <a:avLst/>
              <a:gdLst/>
              <a:ahLst/>
              <a:cxnLst/>
              <a:rect l="l" t="t" r="r" b="b"/>
              <a:pathLst>
                <a:path w="182879" h="121920">
                  <a:moveTo>
                    <a:pt x="182516" y="0"/>
                  </a:moveTo>
                  <a:lnTo>
                    <a:pt x="0" y="60778"/>
                  </a:lnTo>
                  <a:lnTo>
                    <a:pt x="182516" y="121556"/>
                  </a:lnTo>
                  <a:lnTo>
                    <a:pt x="1825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57"/>
          <p:cNvSpPr txBox="1"/>
          <p:nvPr/>
        </p:nvSpPr>
        <p:spPr>
          <a:xfrm>
            <a:off x="1485521" y="4411229"/>
            <a:ext cx="760730" cy="675640"/>
          </a:xfrm>
          <a:prstGeom prst="rect">
            <a:avLst/>
          </a:prstGeom>
          <a:ln w="13512">
            <a:solidFill>
              <a:srgbClr val="003399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92710">
              <a:lnSpc>
                <a:spcPct val="100000"/>
              </a:lnSpc>
            </a:pPr>
            <a:r>
              <a:rPr sz="1450" spc="-10" dirty="0">
                <a:latin typeface="Arial"/>
                <a:cs typeface="Arial"/>
              </a:rPr>
              <a:t>Relays</a:t>
            </a:r>
            <a:endParaRPr sz="1450">
              <a:latin typeface="Arial"/>
              <a:cs typeface="Arial"/>
            </a:endParaRPr>
          </a:p>
        </p:txBody>
      </p:sp>
      <p:sp>
        <p:nvSpPr>
          <p:cNvPr id="143" name="object 58"/>
          <p:cNvSpPr/>
          <p:nvPr/>
        </p:nvSpPr>
        <p:spPr>
          <a:xfrm>
            <a:off x="6809007" y="4411229"/>
            <a:ext cx="760730" cy="675640"/>
          </a:xfrm>
          <a:custGeom>
            <a:avLst/>
            <a:gdLst/>
            <a:ahLst/>
            <a:cxnLst/>
            <a:rect l="l" t="t" r="r" b="b"/>
            <a:pathLst>
              <a:path w="760729" h="675639">
                <a:moveTo>
                  <a:pt x="0" y="675312"/>
                </a:moveTo>
                <a:lnTo>
                  <a:pt x="760484" y="675312"/>
                </a:lnTo>
                <a:lnTo>
                  <a:pt x="760484" y="0"/>
                </a:lnTo>
                <a:lnTo>
                  <a:pt x="0" y="0"/>
                </a:lnTo>
                <a:lnTo>
                  <a:pt x="0" y="675312"/>
                </a:lnTo>
                <a:close/>
              </a:path>
            </a:pathLst>
          </a:custGeom>
          <a:ln w="1351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59"/>
          <p:cNvSpPr txBox="1"/>
          <p:nvPr/>
        </p:nvSpPr>
        <p:spPr>
          <a:xfrm>
            <a:off x="6889442" y="4604873"/>
            <a:ext cx="599440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spc="-10" dirty="0">
                <a:latin typeface="Arial"/>
                <a:cs typeface="Arial"/>
              </a:rPr>
              <a:t>Relays</a:t>
            </a:r>
            <a:endParaRPr sz="1450">
              <a:latin typeface="Arial"/>
              <a:cs typeface="Arial"/>
            </a:endParaRPr>
          </a:p>
        </p:txBody>
      </p:sp>
      <p:sp>
        <p:nvSpPr>
          <p:cNvPr id="145" name="object 60"/>
          <p:cNvSpPr/>
          <p:nvPr/>
        </p:nvSpPr>
        <p:spPr>
          <a:xfrm>
            <a:off x="2583999" y="4326815"/>
            <a:ext cx="338455" cy="337820"/>
          </a:xfrm>
          <a:custGeom>
            <a:avLst/>
            <a:gdLst/>
            <a:ahLst/>
            <a:cxnLst/>
            <a:rect l="l" t="t" r="r" b="b"/>
            <a:pathLst>
              <a:path w="338455" h="337820">
                <a:moveTo>
                  <a:pt x="0" y="337656"/>
                </a:moveTo>
                <a:lnTo>
                  <a:pt x="337993" y="337656"/>
                </a:lnTo>
                <a:lnTo>
                  <a:pt x="337993" y="0"/>
                </a:lnTo>
                <a:lnTo>
                  <a:pt x="0" y="0"/>
                </a:lnTo>
                <a:lnTo>
                  <a:pt x="0" y="337656"/>
                </a:lnTo>
                <a:close/>
              </a:path>
            </a:pathLst>
          </a:custGeom>
          <a:ln w="1351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61"/>
          <p:cNvSpPr txBox="1"/>
          <p:nvPr/>
        </p:nvSpPr>
        <p:spPr>
          <a:xfrm>
            <a:off x="2671476" y="4325366"/>
            <a:ext cx="16319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spc="15" dirty="0">
                <a:latin typeface="Arial"/>
                <a:cs typeface="Arial"/>
              </a:rPr>
              <a:t>T</a:t>
            </a:r>
            <a:endParaRPr sz="1750">
              <a:latin typeface="Arial"/>
              <a:cs typeface="Arial"/>
            </a:endParaRPr>
          </a:p>
        </p:txBody>
      </p:sp>
      <p:sp>
        <p:nvSpPr>
          <p:cNvPr id="147" name="object 62"/>
          <p:cNvSpPr/>
          <p:nvPr/>
        </p:nvSpPr>
        <p:spPr>
          <a:xfrm>
            <a:off x="2583999" y="4833299"/>
            <a:ext cx="338455" cy="337820"/>
          </a:xfrm>
          <a:custGeom>
            <a:avLst/>
            <a:gdLst/>
            <a:ahLst/>
            <a:cxnLst/>
            <a:rect l="l" t="t" r="r" b="b"/>
            <a:pathLst>
              <a:path w="338455" h="337820">
                <a:moveTo>
                  <a:pt x="0" y="337656"/>
                </a:moveTo>
                <a:lnTo>
                  <a:pt x="337993" y="337656"/>
                </a:lnTo>
                <a:lnTo>
                  <a:pt x="337993" y="0"/>
                </a:lnTo>
                <a:lnTo>
                  <a:pt x="0" y="0"/>
                </a:lnTo>
                <a:lnTo>
                  <a:pt x="0" y="337656"/>
                </a:lnTo>
                <a:close/>
              </a:path>
            </a:pathLst>
          </a:custGeom>
          <a:ln w="1351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63"/>
          <p:cNvSpPr txBox="1"/>
          <p:nvPr/>
        </p:nvSpPr>
        <p:spPr>
          <a:xfrm>
            <a:off x="2658933" y="4831850"/>
            <a:ext cx="18859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spc="15" dirty="0">
                <a:latin typeface="Arial"/>
                <a:cs typeface="Arial"/>
              </a:rPr>
              <a:t>R</a:t>
            </a:r>
            <a:endParaRPr sz="1750">
              <a:latin typeface="Arial"/>
              <a:cs typeface="Arial"/>
            </a:endParaRPr>
          </a:p>
        </p:txBody>
      </p:sp>
      <p:sp>
        <p:nvSpPr>
          <p:cNvPr id="149" name="object 64"/>
          <p:cNvSpPr/>
          <p:nvPr/>
        </p:nvSpPr>
        <p:spPr>
          <a:xfrm>
            <a:off x="6133020" y="4326815"/>
            <a:ext cx="338455" cy="337820"/>
          </a:xfrm>
          <a:custGeom>
            <a:avLst/>
            <a:gdLst/>
            <a:ahLst/>
            <a:cxnLst/>
            <a:rect l="l" t="t" r="r" b="b"/>
            <a:pathLst>
              <a:path w="338454" h="337820">
                <a:moveTo>
                  <a:pt x="0" y="337656"/>
                </a:moveTo>
                <a:lnTo>
                  <a:pt x="337993" y="337656"/>
                </a:lnTo>
                <a:lnTo>
                  <a:pt x="337993" y="0"/>
                </a:lnTo>
                <a:lnTo>
                  <a:pt x="0" y="0"/>
                </a:lnTo>
                <a:lnTo>
                  <a:pt x="0" y="337656"/>
                </a:lnTo>
                <a:close/>
              </a:path>
            </a:pathLst>
          </a:custGeom>
          <a:ln w="1351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65"/>
          <p:cNvSpPr txBox="1"/>
          <p:nvPr/>
        </p:nvSpPr>
        <p:spPr>
          <a:xfrm>
            <a:off x="6207823" y="4325366"/>
            <a:ext cx="18859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spc="15" dirty="0">
                <a:latin typeface="Arial"/>
                <a:cs typeface="Arial"/>
              </a:rPr>
              <a:t>R</a:t>
            </a:r>
            <a:endParaRPr sz="1750">
              <a:latin typeface="Arial"/>
              <a:cs typeface="Arial"/>
            </a:endParaRPr>
          </a:p>
        </p:txBody>
      </p:sp>
      <p:grpSp>
        <p:nvGrpSpPr>
          <p:cNvPr id="151" name="object 66"/>
          <p:cNvGrpSpPr/>
          <p:nvPr/>
        </p:nvGrpSpPr>
        <p:grpSpPr>
          <a:xfrm>
            <a:off x="6126264" y="4826543"/>
            <a:ext cx="351790" cy="351790"/>
            <a:chOff x="6172269" y="5252302"/>
            <a:chExt cx="351790" cy="351790"/>
          </a:xfrm>
        </p:grpSpPr>
        <p:sp>
          <p:nvSpPr>
            <p:cNvPr id="152" name="object 67"/>
            <p:cNvSpPr/>
            <p:nvPr/>
          </p:nvSpPr>
          <p:spPr>
            <a:xfrm>
              <a:off x="6179025" y="5259058"/>
              <a:ext cx="338455" cy="337820"/>
            </a:xfrm>
            <a:custGeom>
              <a:avLst/>
              <a:gdLst/>
              <a:ahLst/>
              <a:cxnLst/>
              <a:rect l="l" t="t" r="r" b="b"/>
              <a:pathLst>
                <a:path w="338454" h="337820">
                  <a:moveTo>
                    <a:pt x="0" y="337656"/>
                  </a:moveTo>
                  <a:lnTo>
                    <a:pt x="337993" y="337656"/>
                  </a:lnTo>
                  <a:lnTo>
                    <a:pt x="337993" y="0"/>
                  </a:lnTo>
                  <a:lnTo>
                    <a:pt x="0" y="0"/>
                  </a:lnTo>
                  <a:lnTo>
                    <a:pt x="0" y="337656"/>
                  </a:lnTo>
                  <a:close/>
                </a:path>
              </a:pathLst>
            </a:custGeom>
            <a:ln w="13512">
              <a:solidFill>
                <a:srgbClr val="FFD5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68"/>
            <p:cNvSpPr/>
            <p:nvPr/>
          </p:nvSpPr>
          <p:spPr>
            <a:xfrm>
              <a:off x="6179025" y="5259058"/>
              <a:ext cx="338455" cy="337820"/>
            </a:xfrm>
            <a:custGeom>
              <a:avLst/>
              <a:gdLst/>
              <a:ahLst/>
              <a:cxnLst/>
              <a:rect l="l" t="t" r="r" b="b"/>
              <a:pathLst>
                <a:path w="338454" h="337820">
                  <a:moveTo>
                    <a:pt x="0" y="337656"/>
                  </a:moveTo>
                  <a:lnTo>
                    <a:pt x="337993" y="337656"/>
                  </a:lnTo>
                  <a:lnTo>
                    <a:pt x="337993" y="0"/>
                  </a:lnTo>
                  <a:lnTo>
                    <a:pt x="0" y="0"/>
                  </a:lnTo>
                  <a:lnTo>
                    <a:pt x="0" y="337656"/>
                  </a:lnTo>
                  <a:close/>
                </a:path>
              </a:pathLst>
            </a:custGeom>
            <a:ln w="13512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4" name="object 69"/>
          <p:cNvSpPr txBox="1"/>
          <p:nvPr/>
        </p:nvSpPr>
        <p:spPr>
          <a:xfrm>
            <a:off x="6220404" y="4831850"/>
            <a:ext cx="16319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spc="15" dirty="0">
                <a:latin typeface="Arial"/>
                <a:cs typeface="Arial"/>
              </a:rPr>
              <a:t>T</a:t>
            </a:r>
            <a:endParaRPr sz="1750">
              <a:latin typeface="Arial"/>
              <a:cs typeface="Arial"/>
            </a:endParaRPr>
          </a:p>
        </p:txBody>
      </p:sp>
      <p:sp>
        <p:nvSpPr>
          <p:cNvPr id="155" name="object 70"/>
          <p:cNvSpPr/>
          <p:nvPr/>
        </p:nvSpPr>
        <p:spPr>
          <a:xfrm>
            <a:off x="1930607" y="271875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4">
                <a:moveTo>
                  <a:pt x="0" y="0"/>
                </a:moveTo>
                <a:lnTo>
                  <a:pt x="150130" y="0"/>
                </a:lnTo>
              </a:path>
            </a:pathLst>
          </a:custGeom>
          <a:ln w="93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71"/>
          <p:cNvSpPr txBox="1"/>
          <p:nvPr/>
        </p:nvSpPr>
        <p:spPr>
          <a:xfrm>
            <a:off x="1883136" y="2645161"/>
            <a:ext cx="307340" cy="3854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350" i="1" spc="70" dirty="0">
                <a:latin typeface="Times New Roman"/>
                <a:cs typeface="Times New Roman"/>
              </a:rPr>
              <a:t>I</a:t>
            </a:r>
            <a:r>
              <a:rPr sz="2250" i="1" spc="104" baseline="-22222" dirty="0">
                <a:latin typeface="Times New Roman"/>
                <a:cs typeface="Times New Roman"/>
              </a:rPr>
              <a:t>L</a:t>
            </a:r>
            <a:endParaRPr sz="2250" baseline="-22222">
              <a:latin typeface="Times New Roman"/>
              <a:cs typeface="Times New Roman"/>
            </a:endParaRPr>
          </a:p>
        </p:txBody>
      </p:sp>
      <p:sp>
        <p:nvSpPr>
          <p:cNvPr id="157" name="object 72"/>
          <p:cNvSpPr/>
          <p:nvPr/>
        </p:nvSpPr>
        <p:spPr>
          <a:xfrm>
            <a:off x="6937224" y="271875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30" y="0"/>
                </a:lnTo>
              </a:path>
            </a:pathLst>
          </a:custGeom>
          <a:ln w="93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73"/>
          <p:cNvSpPr txBox="1"/>
          <p:nvPr/>
        </p:nvSpPr>
        <p:spPr>
          <a:xfrm>
            <a:off x="6889753" y="2645161"/>
            <a:ext cx="318135" cy="3854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350" i="1" spc="70" dirty="0">
                <a:latin typeface="Times New Roman"/>
                <a:cs typeface="Times New Roman"/>
              </a:rPr>
              <a:t>I</a:t>
            </a:r>
            <a:r>
              <a:rPr sz="2250" i="1" spc="104" baseline="-22222" dirty="0">
                <a:latin typeface="Times New Roman"/>
                <a:cs typeface="Times New Roman"/>
              </a:rPr>
              <a:t>R</a:t>
            </a:r>
            <a:endParaRPr sz="2250" baseline="-22222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object 2"/>
          <p:cNvSpPr txBox="1">
            <a:spLocks noGrp="1"/>
          </p:cNvSpPr>
          <p:nvPr>
            <p:ph type="title"/>
          </p:nvPr>
        </p:nvSpPr>
        <p:spPr>
          <a:xfrm>
            <a:off x="838523" y="394140"/>
            <a:ext cx="759033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spc="85" dirty="0" smtClean="0">
                <a:solidFill>
                  <a:srgbClr val="0070C0"/>
                </a:solidFill>
              </a:rPr>
              <a:t>EJ. </a:t>
            </a:r>
            <a:r>
              <a:rPr sz="2400" b="1" spc="85" dirty="0" smtClean="0">
                <a:solidFill>
                  <a:srgbClr val="0070C0"/>
                </a:solidFill>
              </a:rPr>
              <a:t>PERMISSIVE</a:t>
            </a:r>
            <a:r>
              <a:rPr sz="2400" b="1" spc="215" dirty="0" smtClean="0">
                <a:solidFill>
                  <a:srgbClr val="0070C0"/>
                </a:solidFill>
              </a:rPr>
              <a:t> </a:t>
            </a:r>
            <a:r>
              <a:rPr sz="2400" b="1" spc="70" dirty="0" smtClean="0">
                <a:solidFill>
                  <a:srgbClr val="0070C0"/>
                </a:solidFill>
              </a:rPr>
              <a:t>OVERREACH</a:t>
            </a:r>
            <a:r>
              <a:rPr lang="es-ES" sz="2400" b="1" spc="70" dirty="0" smtClean="0">
                <a:solidFill>
                  <a:srgbClr val="0070C0"/>
                </a:solidFill>
              </a:rPr>
              <a:t> </a:t>
            </a:r>
            <a:r>
              <a:rPr sz="2400" b="1" spc="75" dirty="0" smtClean="0">
                <a:solidFill>
                  <a:srgbClr val="0070C0"/>
                </a:solidFill>
              </a:rPr>
              <a:t>TRANSFER</a:t>
            </a:r>
            <a:r>
              <a:rPr sz="2400" b="1" spc="295" dirty="0" smtClean="0">
                <a:solidFill>
                  <a:srgbClr val="0070C0"/>
                </a:solidFill>
              </a:rPr>
              <a:t> </a:t>
            </a:r>
            <a:r>
              <a:rPr sz="2400" b="1" spc="45" dirty="0">
                <a:solidFill>
                  <a:srgbClr val="0070C0"/>
                </a:solidFill>
              </a:rPr>
              <a:t>TRIP</a:t>
            </a:r>
          </a:p>
        </p:txBody>
      </p:sp>
      <p:grpSp>
        <p:nvGrpSpPr>
          <p:cNvPr id="210" name="object 3"/>
          <p:cNvGrpSpPr/>
          <p:nvPr/>
        </p:nvGrpSpPr>
        <p:grpSpPr>
          <a:xfrm>
            <a:off x="3127462" y="1402975"/>
            <a:ext cx="462280" cy="476884"/>
            <a:chOff x="3127462" y="1402975"/>
            <a:chExt cx="462280" cy="476884"/>
          </a:xfrm>
        </p:grpSpPr>
        <p:sp>
          <p:nvSpPr>
            <p:cNvPr id="211" name="object 4"/>
            <p:cNvSpPr/>
            <p:nvPr/>
          </p:nvSpPr>
          <p:spPr>
            <a:xfrm>
              <a:off x="3342795" y="1408923"/>
              <a:ext cx="19685" cy="465455"/>
            </a:xfrm>
            <a:custGeom>
              <a:avLst/>
              <a:gdLst/>
              <a:ahLst/>
              <a:cxnLst/>
              <a:rect l="l" t="t" r="r" b="b"/>
              <a:pathLst>
                <a:path w="19685" h="465455">
                  <a:moveTo>
                    <a:pt x="19488" y="0"/>
                  </a:moveTo>
                  <a:lnTo>
                    <a:pt x="0" y="0"/>
                  </a:lnTo>
                  <a:lnTo>
                    <a:pt x="0" y="464865"/>
                  </a:lnTo>
                  <a:lnTo>
                    <a:pt x="19488" y="464865"/>
                  </a:lnTo>
                  <a:lnTo>
                    <a:pt x="19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5"/>
            <p:cNvSpPr/>
            <p:nvPr/>
          </p:nvSpPr>
          <p:spPr>
            <a:xfrm>
              <a:off x="3342795" y="1408923"/>
              <a:ext cx="19685" cy="465455"/>
            </a:xfrm>
            <a:custGeom>
              <a:avLst/>
              <a:gdLst/>
              <a:ahLst/>
              <a:cxnLst/>
              <a:rect l="l" t="t" r="r" b="b"/>
              <a:pathLst>
                <a:path w="19685" h="465455">
                  <a:moveTo>
                    <a:pt x="0" y="464865"/>
                  </a:moveTo>
                  <a:lnTo>
                    <a:pt x="19488" y="464865"/>
                  </a:lnTo>
                  <a:lnTo>
                    <a:pt x="19488" y="0"/>
                  </a:lnTo>
                  <a:lnTo>
                    <a:pt x="0" y="0"/>
                  </a:lnTo>
                  <a:lnTo>
                    <a:pt x="0" y="464865"/>
                  </a:lnTo>
                  <a:close/>
                </a:path>
              </a:pathLst>
            </a:custGeom>
            <a:ln w="11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6"/>
            <p:cNvSpPr/>
            <p:nvPr/>
          </p:nvSpPr>
          <p:spPr>
            <a:xfrm>
              <a:off x="3133488" y="1652530"/>
              <a:ext cx="450215" cy="19685"/>
            </a:xfrm>
            <a:custGeom>
              <a:avLst/>
              <a:gdLst/>
              <a:ahLst/>
              <a:cxnLst/>
              <a:rect l="l" t="t" r="r" b="b"/>
              <a:pathLst>
                <a:path w="450214" h="19685">
                  <a:moveTo>
                    <a:pt x="449999" y="0"/>
                  </a:moveTo>
                  <a:lnTo>
                    <a:pt x="0" y="0"/>
                  </a:lnTo>
                  <a:lnTo>
                    <a:pt x="0" y="19115"/>
                  </a:lnTo>
                  <a:lnTo>
                    <a:pt x="449999" y="19115"/>
                  </a:lnTo>
                  <a:lnTo>
                    <a:pt x="4499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7"/>
            <p:cNvSpPr/>
            <p:nvPr/>
          </p:nvSpPr>
          <p:spPr>
            <a:xfrm>
              <a:off x="3133488" y="1652530"/>
              <a:ext cx="450215" cy="19685"/>
            </a:xfrm>
            <a:custGeom>
              <a:avLst/>
              <a:gdLst/>
              <a:ahLst/>
              <a:cxnLst/>
              <a:rect l="l" t="t" r="r" b="b"/>
              <a:pathLst>
                <a:path w="450214" h="19685">
                  <a:moveTo>
                    <a:pt x="0" y="19115"/>
                  </a:moveTo>
                  <a:lnTo>
                    <a:pt x="449999" y="19115"/>
                  </a:lnTo>
                  <a:lnTo>
                    <a:pt x="449999" y="0"/>
                  </a:lnTo>
                  <a:lnTo>
                    <a:pt x="0" y="0"/>
                  </a:lnTo>
                  <a:lnTo>
                    <a:pt x="0" y="19115"/>
                  </a:lnTo>
                  <a:close/>
                </a:path>
              </a:pathLst>
            </a:custGeom>
            <a:ln w="12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5" name="object 8"/>
          <p:cNvGrpSpPr/>
          <p:nvPr/>
        </p:nvGrpSpPr>
        <p:grpSpPr>
          <a:xfrm>
            <a:off x="1220882" y="1361863"/>
            <a:ext cx="845185" cy="590550"/>
            <a:chOff x="1220882" y="1361863"/>
            <a:chExt cx="845185" cy="590550"/>
          </a:xfrm>
        </p:grpSpPr>
        <p:sp>
          <p:nvSpPr>
            <p:cNvPr id="216" name="object 9"/>
            <p:cNvSpPr/>
            <p:nvPr/>
          </p:nvSpPr>
          <p:spPr>
            <a:xfrm>
              <a:off x="1808770" y="1659908"/>
              <a:ext cx="257175" cy="19685"/>
            </a:xfrm>
            <a:custGeom>
              <a:avLst/>
              <a:gdLst/>
              <a:ahLst/>
              <a:cxnLst/>
              <a:rect l="l" t="t" r="r" b="b"/>
              <a:pathLst>
                <a:path w="257175" h="19685">
                  <a:moveTo>
                    <a:pt x="256889" y="0"/>
                  </a:moveTo>
                  <a:lnTo>
                    <a:pt x="0" y="0"/>
                  </a:lnTo>
                  <a:lnTo>
                    <a:pt x="0" y="19115"/>
                  </a:lnTo>
                  <a:lnTo>
                    <a:pt x="256889" y="19115"/>
                  </a:lnTo>
                  <a:lnTo>
                    <a:pt x="2568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10"/>
            <p:cNvSpPr/>
            <p:nvPr/>
          </p:nvSpPr>
          <p:spPr>
            <a:xfrm>
              <a:off x="1231455" y="1372436"/>
              <a:ext cx="569595" cy="569595"/>
            </a:xfrm>
            <a:custGeom>
              <a:avLst/>
              <a:gdLst/>
              <a:ahLst/>
              <a:cxnLst/>
              <a:rect l="l" t="t" r="r" b="b"/>
              <a:pathLst>
                <a:path w="569594" h="569594">
                  <a:moveTo>
                    <a:pt x="0" y="284665"/>
                  </a:moveTo>
                  <a:lnTo>
                    <a:pt x="3721" y="238560"/>
                  </a:lnTo>
                  <a:lnTo>
                    <a:pt x="14497" y="194799"/>
                  </a:lnTo>
                  <a:lnTo>
                    <a:pt x="31741" y="153971"/>
                  </a:lnTo>
                  <a:lnTo>
                    <a:pt x="54870" y="116669"/>
                  </a:lnTo>
                  <a:lnTo>
                    <a:pt x="83300" y="83484"/>
                  </a:lnTo>
                  <a:lnTo>
                    <a:pt x="116444" y="55006"/>
                  </a:lnTo>
                  <a:lnTo>
                    <a:pt x="153719" y="31828"/>
                  </a:lnTo>
                  <a:lnTo>
                    <a:pt x="194540" y="14539"/>
                  </a:lnTo>
                  <a:lnTo>
                    <a:pt x="238323" y="3733"/>
                  </a:lnTo>
                  <a:lnTo>
                    <a:pt x="284483" y="0"/>
                  </a:lnTo>
                  <a:lnTo>
                    <a:pt x="330586" y="3733"/>
                  </a:lnTo>
                  <a:lnTo>
                    <a:pt x="374351" y="14539"/>
                  </a:lnTo>
                  <a:lnTo>
                    <a:pt x="415185" y="31828"/>
                  </a:lnTo>
                  <a:lnTo>
                    <a:pt x="452496" y="55006"/>
                  </a:lnTo>
                  <a:lnTo>
                    <a:pt x="485691" y="83484"/>
                  </a:lnTo>
                  <a:lnTo>
                    <a:pt x="514179" y="116669"/>
                  </a:lnTo>
                  <a:lnTo>
                    <a:pt x="537367" y="153971"/>
                  </a:lnTo>
                  <a:lnTo>
                    <a:pt x="554663" y="194799"/>
                  </a:lnTo>
                  <a:lnTo>
                    <a:pt x="565475" y="238560"/>
                  </a:lnTo>
                  <a:lnTo>
                    <a:pt x="569211" y="284665"/>
                  </a:lnTo>
                  <a:lnTo>
                    <a:pt x="565475" y="330923"/>
                  </a:lnTo>
                  <a:lnTo>
                    <a:pt x="554663" y="374774"/>
                  </a:lnTo>
                  <a:lnTo>
                    <a:pt x="537367" y="415637"/>
                  </a:lnTo>
                  <a:lnTo>
                    <a:pt x="514179" y="452934"/>
                  </a:lnTo>
                  <a:lnTo>
                    <a:pt x="485691" y="486083"/>
                  </a:lnTo>
                  <a:lnTo>
                    <a:pt x="452496" y="514506"/>
                  </a:lnTo>
                  <a:lnTo>
                    <a:pt x="415185" y="537621"/>
                  </a:lnTo>
                  <a:lnTo>
                    <a:pt x="374351" y="554851"/>
                  </a:lnTo>
                  <a:lnTo>
                    <a:pt x="330586" y="565613"/>
                  </a:lnTo>
                  <a:lnTo>
                    <a:pt x="284483" y="569330"/>
                  </a:lnTo>
                  <a:lnTo>
                    <a:pt x="238323" y="565613"/>
                  </a:lnTo>
                  <a:lnTo>
                    <a:pt x="194540" y="554851"/>
                  </a:lnTo>
                  <a:lnTo>
                    <a:pt x="153719" y="537621"/>
                  </a:lnTo>
                  <a:lnTo>
                    <a:pt x="116444" y="514506"/>
                  </a:lnTo>
                  <a:lnTo>
                    <a:pt x="83300" y="486083"/>
                  </a:lnTo>
                  <a:lnTo>
                    <a:pt x="54870" y="452934"/>
                  </a:lnTo>
                  <a:lnTo>
                    <a:pt x="31741" y="415637"/>
                  </a:lnTo>
                  <a:lnTo>
                    <a:pt x="14497" y="374774"/>
                  </a:lnTo>
                  <a:lnTo>
                    <a:pt x="3721" y="330923"/>
                  </a:lnTo>
                  <a:lnTo>
                    <a:pt x="0" y="284665"/>
                  </a:lnTo>
                </a:path>
                <a:path w="569594" h="569594">
                  <a:moveTo>
                    <a:pt x="118452" y="312488"/>
                  </a:moveTo>
                  <a:lnTo>
                    <a:pt x="119264" y="279128"/>
                  </a:lnTo>
                  <a:lnTo>
                    <a:pt x="132369" y="249622"/>
                  </a:lnTo>
                  <a:lnTo>
                    <a:pt x="155534" y="227150"/>
                  </a:lnTo>
                  <a:lnTo>
                    <a:pt x="186529" y="214895"/>
                  </a:lnTo>
                  <a:lnTo>
                    <a:pt x="220128" y="215713"/>
                  </a:lnTo>
                  <a:lnTo>
                    <a:pt x="249741" y="228952"/>
                  </a:lnTo>
                  <a:lnTo>
                    <a:pt x="272237" y="252288"/>
                  </a:lnTo>
                  <a:lnTo>
                    <a:pt x="284483" y="283400"/>
                  </a:lnTo>
                  <a:lnTo>
                    <a:pt x="296579" y="314568"/>
                  </a:lnTo>
                  <a:lnTo>
                    <a:pt x="318997" y="337822"/>
                  </a:lnTo>
                  <a:lnTo>
                    <a:pt x="348582" y="350938"/>
                  </a:lnTo>
                  <a:lnTo>
                    <a:pt x="382177" y="351694"/>
                  </a:lnTo>
                  <a:lnTo>
                    <a:pt x="413176" y="339513"/>
                  </a:lnTo>
                  <a:lnTo>
                    <a:pt x="436369" y="317165"/>
                  </a:lnTo>
                  <a:lnTo>
                    <a:pt x="449551" y="287683"/>
                  </a:lnTo>
                  <a:lnTo>
                    <a:pt x="450514" y="254101"/>
                  </a:lnTo>
                </a:path>
              </a:pathLst>
            </a:custGeom>
            <a:ln w="21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11"/>
          <p:cNvGrpSpPr/>
          <p:nvPr/>
        </p:nvGrpSpPr>
        <p:grpSpPr>
          <a:xfrm>
            <a:off x="2279833" y="1653882"/>
            <a:ext cx="643890" cy="31750"/>
            <a:chOff x="2279833" y="1653882"/>
            <a:chExt cx="643890" cy="31750"/>
          </a:xfrm>
        </p:grpSpPr>
        <p:sp>
          <p:nvSpPr>
            <p:cNvPr id="219" name="object 12"/>
            <p:cNvSpPr/>
            <p:nvPr/>
          </p:nvSpPr>
          <p:spPr>
            <a:xfrm>
              <a:off x="2285858" y="1659908"/>
              <a:ext cx="631825" cy="19685"/>
            </a:xfrm>
            <a:custGeom>
              <a:avLst/>
              <a:gdLst/>
              <a:ahLst/>
              <a:cxnLst/>
              <a:rect l="l" t="t" r="r" b="b"/>
              <a:pathLst>
                <a:path w="631825" h="19685">
                  <a:moveTo>
                    <a:pt x="631217" y="0"/>
                  </a:moveTo>
                  <a:lnTo>
                    <a:pt x="0" y="0"/>
                  </a:lnTo>
                  <a:lnTo>
                    <a:pt x="0" y="19115"/>
                  </a:lnTo>
                  <a:lnTo>
                    <a:pt x="631217" y="19115"/>
                  </a:lnTo>
                  <a:lnTo>
                    <a:pt x="6312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13"/>
            <p:cNvSpPr/>
            <p:nvPr/>
          </p:nvSpPr>
          <p:spPr>
            <a:xfrm>
              <a:off x="2285858" y="1659908"/>
              <a:ext cx="631825" cy="19685"/>
            </a:xfrm>
            <a:custGeom>
              <a:avLst/>
              <a:gdLst/>
              <a:ahLst/>
              <a:cxnLst/>
              <a:rect l="l" t="t" r="r" b="b"/>
              <a:pathLst>
                <a:path w="631825" h="19685">
                  <a:moveTo>
                    <a:pt x="0" y="19115"/>
                  </a:moveTo>
                  <a:lnTo>
                    <a:pt x="631217" y="19115"/>
                  </a:lnTo>
                  <a:lnTo>
                    <a:pt x="631217" y="0"/>
                  </a:lnTo>
                  <a:lnTo>
                    <a:pt x="0" y="0"/>
                  </a:lnTo>
                  <a:lnTo>
                    <a:pt x="0" y="19115"/>
                  </a:lnTo>
                  <a:close/>
                </a:path>
              </a:pathLst>
            </a:custGeom>
            <a:ln w="12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1" name="object 14"/>
          <p:cNvSpPr txBox="1"/>
          <p:nvPr/>
        </p:nvSpPr>
        <p:spPr>
          <a:xfrm>
            <a:off x="2065660" y="1524833"/>
            <a:ext cx="219075" cy="310515"/>
          </a:xfrm>
          <a:prstGeom prst="rect">
            <a:avLst/>
          </a:prstGeom>
          <a:ln w="21099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215"/>
              </a:spcBef>
            </a:pPr>
            <a:r>
              <a:rPr sz="1350" spc="10" dirty="0">
                <a:latin typeface="Arial"/>
                <a:cs typeface="Arial"/>
              </a:rPr>
              <a:t>1</a:t>
            </a:r>
            <a:endParaRPr sz="1350">
              <a:latin typeface="Arial"/>
              <a:cs typeface="Arial"/>
            </a:endParaRPr>
          </a:p>
        </p:txBody>
      </p:sp>
      <p:sp>
        <p:nvSpPr>
          <p:cNvPr id="222" name="object 15"/>
          <p:cNvSpPr txBox="1"/>
          <p:nvPr/>
        </p:nvSpPr>
        <p:spPr>
          <a:xfrm>
            <a:off x="2915755" y="1524833"/>
            <a:ext cx="217804" cy="310515"/>
          </a:xfrm>
          <a:prstGeom prst="rect">
            <a:avLst/>
          </a:prstGeom>
          <a:ln w="21099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215"/>
              </a:spcBef>
            </a:pPr>
            <a:r>
              <a:rPr sz="1350" spc="10" dirty="0">
                <a:latin typeface="Arial"/>
                <a:cs typeface="Arial"/>
              </a:rPr>
              <a:t>2</a:t>
            </a:r>
            <a:endParaRPr sz="1350">
              <a:latin typeface="Arial"/>
              <a:cs typeface="Arial"/>
            </a:endParaRPr>
          </a:p>
        </p:txBody>
      </p:sp>
      <p:sp>
        <p:nvSpPr>
          <p:cNvPr id="223" name="object 16"/>
          <p:cNvSpPr txBox="1"/>
          <p:nvPr/>
        </p:nvSpPr>
        <p:spPr>
          <a:xfrm>
            <a:off x="3587263" y="1524833"/>
            <a:ext cx="217170" cy="310515"/>
          </a:xfrm>
          <a:prstGeom prst="rect">
            <a:avLst/>
          </a:prstGeom>
          <a:ln w="21098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64769">
              <a:lnSpc>
                <a:spcPct val="100000"/>
              </a:lnSpc>
              <a:spcBef>
                <a:spcPts val="215"/>
              </a:spcBef>
            </a:pPr>
            <a:r>
              <a:rPr sz="1350" spc="10" dirty="0">
                <a:latin typeface="Arial"/>
                <a:cs typeface="Arial"/>
              </a:rPr>
              <a:t>3</a:t>
            </a:r>
            <a:endParaRPr sz="1350">
              <a:latin typeface="Arial"/>
              <a:cs typeface="Arial"/>
            </a:endParaRPr>
          </a:p>
        </p:txBody>
      </p:sp>
      <p:sp>
        <p:nvSpPr>
          <p:cNvPr id="224" name="object 17"/>
          <p:cNvSpPr/>
          <p:nvPr/>
        </p:nvSpPr>
        <p:spPr>
          <a:xfrm>
            <a:off x="6730922" y="1651283"/>
            <a:ext cx="258445" cy="19685"/>
          </a:xfrm>
          <a:custGeom>
            <a:avLst/>
            <a:gdLst/>
            <a:ahLst/>
            <a:cxnLst/>
            <a:rect l="l" t="t" r="r" b="b"/>
            <a:pathLst>
              <a:path w="258445" h="19685">
                <a:moveTo>
                  <a:pt x="258158" y="0"/>
                </a:moveTo>
                <a:lnTo>
                  <a:pt x="0" y="0"/>
                </a:lnTo>
                <a:lnTo>
                  <a:pt x="0" y="19624"/>
                </a:lnTo>
                <a:lnTo>
                  <a:pt x="258158" y="19624"/>
                </a:lnTo>
                <a:lnTo>
                  <a:pt x="2581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5" name="object 18"/>
          <p:cNvGrpSpPr/>
          <p:nvPr/>
        </p:nvGrpSpPr>
        <p:grpSpPr>
          <a:xfrm>
            <a:off x="5876330" y="1645258"/>
            <a:ext cx="643890" cy="31750"/>
            <a:chOff x="5876330" y="1645258"/>
            <a:chExt cx="643890" cy="31750"/>
          </a:xfrm>
        </p:grpSpPr>
        <p:sp>
          <p:nvSpPr>
            <p:cNvPr id="226" name="object 19"/>
            <p:cNvSpPr/>
            <p:nvPr/>
          </p:nvSpPr>
          <p:spPr>
            <a:xfrm>
              <a:off x="5882356" y="1651283"/>
              <a:ext cx="631825" cy="19685"/>
            </a:xfrm>
            <a:custGeom>
              <a:avLst/>
              <a:gdLst/>
              <a:ahLst/>
              <a:cxnLst/>
              <a:rect l="l" t="t" r="r" b="b"/>
              <a:pathLst>
                <a:path w="631825" h="19685">
                  <a:moveTo>
                    <a:pt x="631217" y="0"/>
                  </a:moveTo>
                  <a:lnTo>
                    <a:pt x="0" y="0"/>
                  </a:lnTo>
                  <a:lnTo>
                    <a:pt x="0" y="19624"/>
                  </a:lnTo>
                  <a:lnTo>
                    <a:pt x="631217" y="19624"/>
                  </a:lnTo>
                  <a:lnTo>
                    <a:pt x="6312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0"/>
            <p:cNvSpPr/>
            <p:nvPr/>
          </p:nvSpPr>
          <p:spPr>
            <a:xfrm>
              <a:off x="5882356" y="1651283"/>
              <a:ext cx="631825" cy="19685"/>
            </a:xfrm>
            <a:custGeom>
              <a:avLst/>
              <a:gdLst/>
              <a:ahLst/>
              <a:cxnLst/>
              <a:rect l="l" t="t" r="r" b="b"/>
              <a:pathLst>
                <a:path w="631825" h="19685">
                  <a:moveTo>
                    <a:pt x="0" y="19624"/>
                  </a:moveTo>
                  <a:lnTo>
                    <a:pt x="631217" y="19624"/>
                  </a:lnTo>
                  <a:lnTo>
                    <a:pt x="631217" y="0"/>
                  </a:lnTo>
                  <a:lnTo>
                    <a:pt x="0" y="0"/>
                  </a:lnTo>
                  <a:lnTo>
                    <a:pt x="0" y="19624"/>
                  </a:lnTo>
                  <a:close/>
                </a:path>
              </a:pathLst>
            </a:custGeom>
            <a:ln w="12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8" name="object 21"/>
          <p:cNvGrpSpPr/>
          <p:nvPr/>
        </p:nvGrpSpPr>
        <p:grpSpPr>
          <a:xfrm>
            <a:off x="5208358" y="1402975"/>
            <a:ext cx="459740" cy="476884"/>
            <a:chOff x="5208358" y="1402975"/>
            <a:chExt cx="459740" cy="476884"/>
          </a:xfrm>
        </p:grpSpPr>
        <p:sp>
          <p:nvSpPr>
            <p:cNvPr id="229" name="object 22"/>
            <p:cNvSpPr/>
            <p:nvPr/>
          </p:nvSpPr>
          <p:spPr>
            <a:xfrm>
              <a:off x="5434822" y="1408923"/>
              <a:ext cx="19685" cy="465455"/>
            </a:xfrm>
            <a:custGeom>
              <a:avLst/>
              <a:gdLst/>
              <a:ahLst/>
              <a:cxnLst/>
              <a:rect l="l" t="t" r="r" b="b"/>
              <a:pathLst>
                <a:path w="19685" h="465455">
                  <a:moveTo>
                    <a:pt x="19234" y="0"/>
                  </a:moveTo>
                  <a:lnTo>
                    <a:pt x="0" y="0"/>
                  </a:lnTo>
                  <a:lnTo>
                    <a:pt x="0" y="464865"/>
                  </a:lnTo>
                  <a:lnTo>
                    <a:pt x="19235" y="464865"/>
                  </a:lnTo>
                  <a:lnTo>
                    <a:pt x="192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"/>
            <p:cNvSpPr/>
            <p:nvPr/>
          </p:nvSpPr>
          <p:spPr>
            <a:xfrm>
              <a:off x="5434822" y="1408923"/>
              <a:ext cx="19685" cy="465455"/>
            </a:xfrm>
            <a:custGeom>
              <a:avLst/>
              <a:gdLst/>
              <a:ahLst/>
              <a:cxnLst/>
              <a:rect l="l" t="t" r="r" b="b"/>
              <a:pathLst>
                <a:path w="19685" h="465455">
                  <a:moveTo>
                    <a:pt x="0" y="464865"/>
                  </a:moveTo>
                  <a:lnTo>
                    <a:pt x="19235" y="464865"/>
                  </a:lnTo>
                  <a:lnTo>
                    <a:pt x="19234" y="0"/>
                  </a:lnTo>
                  <a:lnTo>
                    <a:pt x="0" y="0"/>
                  </a:lnTo>
                  <a:lnTo>
                    <a:pt x="0" y="464865"/>
                  </a:lnTo>
                  <a:close/>
                </a:path>
              </a:pathLst>
            </a:custGeom>
            <a:ln w="11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4"/>
            <p:cNvSpPr/>
            <p:nvPr/>
          </p:nvSpPr>
          <p:spPr>
            <a:xfrm>
              <a:off x="5214384" y="1645110"/>
              <a:ext cx="447675" cy="19685"/>
            </a:xfrm>
            <a:custGeom>
              <a:avLst/>
              <a:gdLst/>
              <a:ahLst/>
              <a:cxnLst/>
              <a:rect l="l" t="t" r="r" b="b"/>
              <a:pathLst>
                <a:path w="447675" h="19685">
                  <a:moveTo>
                    <a:pt x="447471" y="0"/>
                  </a:moveTo>
                  <a:lnTo>
                    <a:pt x="0" y="0"/>
                  </a:lnTo>
                  <a:lnTo>
                    <a:pt x="0" y="19369"/>
                  </a:lnTo>
                  <a:lnTo>
                    <a:pt x="447471" y="19369"/>
                  </a:lnTo>
                  <a:lnTo>
                    <a:pt x="4474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5"/>
            <p:cNvSpPr/>
            <p:nvPr/>
          </p:nvSpPr>
          <p:spPr>
            <a:xfrm>
              <a:off x="5214384" y="1645110"/>
              <a:ext cx="447675" cy="19685"/>
            </a:xfrm>
            <a:custGeom>
              <a:avLst/>
              <a:gdLst/>
              <a:ahLst/>
              <a:cxnLst/>
              <a:rect l="l" t="t" r="r" b="b"/>
              <a:pathLst>
                <a:path w="447675" h="19685">
                  <a:moveTo>
                    <a:pt x="0" y="19369"/>
                  </a:moveTo>
                  <a:lnTo>
                    <a:pt x="447471" y="19369"/>
                  </a:lnTo>
                  <a:lnTo>
                    <a:pt x="447471" y="0"/>
                  </a:lnTo>
                  <a:lnTo>
                    <a:pt x="0" y="0"/>
                  </a:lnTo>
                  <a:lnTo>
                    <a:pt x="0" y="19369"/>
                  </a:lnTo>
                  <a:close/>
                </a:path>
              </a:pathLst>
            </a:custGeom>
            <a:ln w="12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3" name="object 26"/>
          <p:cNvSpPr txBox="1"/>
          <p:nvPr/>
        </p:nvSpPr>
        <p:spPr>
          <a:xfrm>
            <a:off x="4993218" y="1524833"/>
            <a:ext cx="219075" cy="310515"/>
          </a:xfrm>
          <a:prstGeom prst="rect">
            <a:avLst/>
          </a:prstGeom>
          <a:ln w="21099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59690">
              <a:lnSpc>
                <a:spcPct val="100000"/>
              </a:lnSpc>
              <a:spcBef>
                <a:spcPts val="215"/>
              </a:spcBef>
            </a:pPr>
            <a:r>
              <a:rPr sz="1350" spc="10" dirty="0">
                <a:latin typeface="Arial"/>
                <a:cs typeface="Arial"/>
              </a:rPr>
              <a:t>4</a:t>
            </a:r>
            <a:endParaRPr sz="1350">
              <a:latin typeface="Arial"/>
              <a:cs typeface="Arial"/>
            </a:endParaRPr>
          </a:p>
        </p:txBody>
      </p:sp>
      <p:sp>
        <p:nvSpPr>
          <p:cNvPr id="234" name="object 27"/>
          <p:cNvSpPr txBox="1"/>
          <p:nvPr/>
        </p:nvSpPr>
        <p:spPr>
          <a:xfrm>
            <a:off x="5663374" y="1524833"/>
            <a:ext cx="219075" cy="310515"/>
          </a:xfrm>
          <a:prstGeom prst="rect">
            <a:avLst/>
          </a:prstGeom>
          <a:ln w="21099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215"/>
              </a:spcBef>
            </a:pPr>
            <a:r>
              <a:rPr sz="1350" spc="10" dirty="0">
                <a:latin typeface="Arial"/>
                <a:cs typeface="Arial"/>
              </a:rPr>
              <a:t>5</a:t>
            </a:r>
            <a:endParaRPr sz="1350">
              <a:latin typeface="Arial"/>
              <a:cs typeface="Arial"/>
            </a:endParaRPr>
          </a:p>
        </p:txBody>
      </p:sp>
      <p:sp>
        <p:nvSpPr>
          <p:cNvPr id="235" name="object 28"/>
          <p:cNvSpPr txBox="1"/>
          <p:nvPr/>
        </p:nvSpPr>
        <p:spPr>
          <a:xfrm>
            <a:off x="6513605" y="1524833"/>
            <a:ext cx="219075" cy="310515"/>
          </a:xfrm>
          <a:prstGeom prst="rect">
            <a:avLst/>
          </a:prstGeom>
          <a:ln w="21099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215"/>
              </a:spcBef>
            </a:pPr>
            <a:r>
              <a:rPr sz="1350" spc="10" dirty="0">
                <a:latin typeface="Arial"/>
                <a:cs typeface="Arial"/>
              </a:rPr>
              <a:t>6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236" name="object 29"/>
          <p:cNvGrpSpPr/>
          <p:nvPr/>
        </p:nvGrpSpPr>
        <p:grpSpPr>
          <a:xfrm>
            <a:off x="3796370" y="1525269"/>
            <a:ext cx="1200785" cy="613410"/>
            <a:chOff x="3796370" y="1525269"/>
            <a:chExt cx="1200785" cy="613410"/>
          </a:xfrm>
        </p:grpSpPr>
        <p:sp>
          <p:nvSpPr>
            <p:cNvPr id="237" name="object 30"/>
            <p:cNvSpPr/>
            <p:nvPr/>
          </p:nvSpPr>
          <p:spPr>
            <a:xfrm>
              <a:off x="3802396" y="1649703"/>
              <a:ext cx="1188720" cy="19685"/>
            </a:xfrm>
            <a:custGeom>
              <a:avLst/>
              <a:gdLst/>
              <a:ahLst/>
              <a:cxnLst/>
              <a:rect l="l" t="t" r="r" b="b"/>
              <a:pathLst>
                <a:path w="1188720" h="19685">
                  <a:moveTo>
                    <a:pt x="1188325" y="0"/>
                  </a:moveTo>
                  <a:lnTo>
                    <a:pt x="0" y="0"/>
                  </a:lnTo>
                  <a:lnTo>
                    <a:pt x="0" y="19624"/>
                  </a:lnTo>
                  <a:lnTo>
                    <a:pt x="1188325" y="19624"/>
                  </a:lnTo>
                  <a:lnTo>
                    <a:pt x="11883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31"/>
            <p:cNvSpPr/>
            <p:nvPr/>
          </p:nvSpPr>
          <p:spPr>
            <a:xfrm>
              <a:off x="3802396" y="1649703"/>
              <a:ext cx="1188720" cy="19685"/>
            </a:xfrm>
            <a:custGeom>
              <a:avLst/>
              <a:gdLst/>
              <a:ahLst/>
              <a:cxnLst/>
              <a:rect l="l" t="t" r="r" b="b"/>
              <a:pathLst>
                <a:path w="1188720" h="19685">
                  <a:moveTo>
                    <a:pt x="0" y="19624"/>
                  </a:moveTo>
                  <a:lnTo>
                    <a:pt x="1188325" y="19624"/>
                  </a:lnTo>
                  <a:lnTo>
                    <a:pt x="1188325" y="0"/>
                  </a:lnTo>
                  <a:lnTo>
                    <a:pt x="0" y="0"/>
                  </a:lnTo>
                  <a:lnTo>
                    <a:pt x="0" y="19624"/>
                  </a:lnTo>
                  <a:close/>
                </a:path>
              </a:pathLst>
            </a:custGeom>
            <a:ln w="12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32"/>
            <p:cNvSpPr/>
            <p:nvPr/>
          </p:nvSpPr>
          <p:spPr>
            <a:xfrm>
              <a:off x="4742924" y="1535794"/>
              <a:ext cx="144780" cy="335280"/>
            </a:xfrm>
            <a:custGeom>
              <a:avLst/>
              <a:gdLst/>
              <a:ahLst/>
              <a:cxnLst/>
              <a:rect l="l" t="t" r="r" b="b"/>
              <a:pathLst>
                <a:path w="144779" h="335280">
                  <a:moveTo>
                    <a:pt x="0" y="334937"/>
                  </a:moveTo>
                  <a:lnTo>
                    <a:pt x="144496" y="0"/>
                  </a:lnTo>
                </a:path>
              </a:pathLst>
            </a:custGeom>
            <a:ln w="21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12824" y="1778403"/>
              <a:ext cx="169224" cy="360028"/>
            </a:xfrm>
            <a:prstGeom prst="rect">
              <a:avLst/>
            </a:prstGeom>
          </p:spPr>
        </p:pic>
        <p:sp>
          <p:nvSpPr>
            <p:cNvPr id="241" name="object 34"/>
            <p:cNvSpPr/>
            <p:nvPr/>
          </p:nvSpPr>
          <p:spPr>
            <a:xfrm>
              <a:off x="4793482" y="1542223"/>
              <a:ext cx="87630" cy="173355"/>
            </a:xfrm>
            <a:custGeom>
              <a:avLst/>
              <a:gdLst/>
              <a:ahLst/>
              <a:cxnLst/>
              <a:rect l="l" t="t" r="r" b="b"/>
              <a:pathLst>
                <a:path w="87629" h="173355">
                  <a:moveTo>
                    <a:pt x="0" y="0"/>
                  </a:moveTo>
                  <a:lnTo>
                    <a:pt x="87072" y="172738"/>
                  </a:lnTo>
                </a:path>
              </a:pathLst>
            </a:custGeom>
            <a:ln w="210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2" name="object 35"/>
          <p:cNvGrpSpPr/>
          <p:nvPr/>
        </p:nvGrpSpPr>
        <p:grpSpPr>
          <a:xfrm>
            <a:off x="1857655" y="2888623"/>
            <a:ext cx="3594735" cy="540385"/>
            <a:chOff x="1857655" y="2888623"/>
            <a:chExt cx="3594735" cy="540385"/>
          </a:xfrm>
        </p:grpSpPr>
        <p:sp>
          <p:nvSpPr>
            <p:cNvPr id="243" name="object 36"/>
            <p:cNvSpPr/>
            <p:nvPr/>
          </p:nvSpPr>
          <p:spPr>
            <a:xfrm>
              <a:off x="2118049" y="3122078"/>
              <a:ext cx="3318510" cy="19685"/>
            </a:xfrm>
            <a:custGeom>
              <a:avLst/>
              <a:gdLst/>
              <a:ahLst/>
              <a:cxnLst/>
              <a:rect l="l" t="t" r="r" b="b"/>
              <a:pathLst>
                <a:path w="3318510" h="19685">
                  <a:moveTo>
                    <a:pt x="3318115" y="0"/>
                  </a:moveTo>
                  <a:lnTo>
                    <a:pt x="0" y="0"/>
                  </a:lnTo>
                  <a:lnTo>
                    <a:pt x="0" y="19624"/>
                  </a:lnTo>
                  <a:lnTo>
                    <a:pt x="3318115" y="19624"/>
                  </a:lnTo>
                  <a:lnTo>
                    <a:pt x="33181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37"/>
            <p:cNvSpPr/>
            <p:nvPr/>
          </p:nvSpPr>
          <p:spPr>
            <a:xfrm>
              <a:off x="2118049" y="3122078"/>
              <a:ext cx="3318510" cy="19685"/>
            </a:xfrm>
            <a:custGeom>
              <a:avLst/>
              <a:gdLst/>
              <a:ahLst/>
              <a:cxnLst/>
              <a:rect l="l" t="t" r="r" b="b"/>
              <a:pathLst>
                <a:path w="3318510" h="19685">
                  <a:moveTo>
                    <a:pt x="0" y="19624"/>
                  </a:moveTo>
                  <a:lnTo>
                    <a:pt x="3318115" y="19624"/>
                  </a:lnTo>
                  <a:lnTo>
                    <a:pt x="3318115" y="0"/>
                  </a:lnTo>
                  <a:lnTo>
                    <a:pt x="0" y="0"/>
                  </a:lnTo>
                  <a:lnTo>
                    <a:pt x="0" y="19624"/>
                  </a:lnTo>
                  <a:close/>
                </a:path>
              </a:pathLst>
            </a:custGeom>
            <a:ln w="12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38"/>
            <p:cNvSpPr/>
            <p:nvPr/>
          </p:nvSpPr>
          <p:spPr>
            <a:xfrm>
              <a:off x="1863686" y="2888627"/>
              <a:ext cx="3588385" cy="540385"/>
            </a:xfrm>
            <a:custGeom>
              <a:avLst/>
              <a:gdLst/>
              <a:ahLst/>
              <a:cxnLst/>
              <a:rect l="l" t="t" r="r" b="b"/>
              <a:pathLst>
                <a:path w="3588385" h="540385">
                  <a:moveTo>
                    <a:pt x="279920" y="139915"/>
                  </a:moveTo>
                  <a:lnTo>
                    <a:pt x="0" y="260464"/>
                  </a:lnTo>
                  <a:lnTo>
                    <a:pt x="7073" y="260464"/>
                  </a:lnTo>
                  <a:lnTo>
                    <a:pt x="279920" y="350177"/>
                  </a:lnTo>
                  <a:lnTo>
                    <a:pt x="279920" y="139915"/>
                  </a:lnTo>
                  <a:close/>
                </a:path>
                <a:path w="3588385" h="540385">
                  <a:moveTo>
                    <a:pt x="3588169" y="0"/>
                  </a:moveTo>
                  <a:lnTo>
                    <a:pt x="3568420" y="0"/>
                  </a:lnTo>
                  <a:lnTo>
                    <a:pt x="3568420" y="540054"/>
                  </a:lnTo>
                  <a:lnTo>
                    <a:pt x="3588169" y="540054"/>
                  </a:lnTo>
                  <a:lnTo>
                    <a:pt x="35881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39"/>
            <p:cNvSpPr/>
            <p:nvPr/>
          </p:nvSpPr>
          <p:spPr>
            <a:xfrm>
              <a:off x="1863687" y="3028542"/>
              <a:ext cx="280035" cy="210820"/>
            </a:xfrm>
            <a:custGeom>
              <a:avLst/>
              <a:gdLst/>
              <a:ahLst/>
              <a:cxnLst/>
              <a:rect l="l" t="t" r="r" b="b"/>
              <a:pathLst>
                <a:path w="280035" h="210819">
                  <a:moveTo>
                    <a:pt x="0" y="120547"/>
                  </a:moveTo>
                  <a:lnTo>
                    <a:pt x="279921" y="0"/>
                  </a:lnTo>
                  <a:lnTo>
                    <a:pt x="279921" y="210258"/>
                  </a:lnTo>
                  <a:lnTo>
                    <a:pt x="7084" y="120547"/>
                  </a:lnTo>
                  <a:lnTo>
                    <a:pt x="0" y="120547"/>
                  </a:lnTo>
                  <a:close/>
                </a:path>
              </a:pathLst>
            </a:custGeom>
            <a:ln w="119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7" name="object 40"/>
          <p:cNvSpPr txBox="1"/>
          <p:nvPr/>
        </p:nvSpPr>
        <p:spPr>
          <a:xfrm>
            <a:off x="3770763" y="2271529"/>
            <a:ext cx="671195" cy="12566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-25" dirty="0">
                <a:latin typeface="Arial"/>
                <a:cs typeface="Arial"/>
              </a:rPr>
              <a:t>FWD</a:t>
            </a: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  <a:spcBef>
                <a:spcPts val="1785"/>
              </a:spcBef>
            </a:pPr>
            <a:r>
              <a:rPr sz="2150" spc="-25" dirty="0">
                <a:latin typeface="Arial"/>
                <a:cs typeface="Arial"/>
              </a:rPr>
              <a:t>FWD</a:t>
            </a:r>
            <a:endParaRPr sz="2150">
              <a:latin typeface="Arial"/>
              <a:cs typeface="Arial"/>
            </a:endParaRPr>
          </a:p>
        </p:txBody>
      </p:sp>
      <p:grpSp>
        <p:nvGrpSpPr>
          <p:cNvPr id="248" name="object 41"/>
          <p:cNvGrpSpPr/>
          <p:nvPr/>
        </p:nvGrpSpPr>
        <p:grpSpPr>
          <a:xfrm>
            <a:off x="3337697" y="2549154"/>
            <a:ext cx="3231515" cy="454025"/>
            <a:chOff x="3337697" y="2549154"/>
            <a:chExt cx="3231515" cy="454025"/>
          </a:xfrm>
        </p:grpSpPr>
        <p:sp>
          <p:nvSpPr>
            <p:cNvPr id="249" name="object 42"/>
            <p:cNvSpPr/>
            <p:nvPr/>
          </p:nvSpPr>
          <p:spPr>
            <a:xfrm>
              <a:off x="3337697" y="2549154"/>
              <a:ext cx="19685" cy="454025"/>
            </a:xfrm>
            <a:custGeom>
              <a:avLst/>
              <a:gdLst/>
              <a:ahLst/>
              <a:cxnLst/>
              <a:rect l="l" t="t" r="r" b="b"/>
              <a:pathLst>
                <a:path w="19685" h="454025">
                  <a:moveTo>
                    <a:pt x="19488" y="0"/>
                  </a:moveTo>
                  <a:lnTo>
                    <a:pt x="0" y="0"/>
                  </a:lnTo>
                  <a:lnTo>
                    <a:pt x="0" y="453904"/>
                  </a:lnTo>
                  <a:lnTo>
                    <a:pt x="19488" y="453904"/>
                  </a:lnTo>
                  <a:lnTo>
                    <a:pt x="19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0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6505" y="2703711"/>
              <a:ext cx="252615" cy="192944"/>
            </a:xfrm>
            <a:prstGeom prst="rect">
              <a:avLst/>
            </a:prstGeom>
          </p:spPr>
        </p:pic>
        <p:sp>
          <p:nvSpPr>
            <p:cNvPr id="251" name="object 44"/>
            <p:cNvSpPr/>
            <p:nvPr/>
          </p:nvSpPr>
          <p:spPr>
            <a:xfrm>
              <a:off x="3345604" y="2798653"/>
              <a:ext cx="2987040" cy="19685"/>
            </a:xfrm>
            <a:custGeom>
              <a:avLst/>
              <a:gdLst/>
              <a:ahLst/>
              <a:cxnLst/>
              <a:rect l="l" t="t" r="r" b="b"/>
              <a:pathLst>
                <a:path w="2987040" h="19685">
                  <a:moveTo>
                    <a:pt x="2986782" y="0"/>
                  </a:moveTo>
                  <a:lnTo>
                    <a:pt x="0" y="0"/>
                  </a:lnTo>
                  <a:lnTo>
                    <a:pt x="0" y="19115"/>
                  </a:lnTo>
                  <a:lnTo>
                    <a:pt x="2986782" y="19115"/>
                  </a:lnTo>
                  <a:lnTo>
                    <a:pt x="29867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45"/>
            <p:cNvSpPr/>
            <p:nvPr/>
          </p:nvSpPr>
          <p:spPr>
            <a:xfrm>
              <a:off x="3345604" y="2798653"/>
              <a:ext cx="2987040" cy="19685"/>
            </a:xfrm>
            <a:custGeom>
              <a:avLst/>
              <a:gdLst/>
              <a:ahLst/>
              <a:cxnLst/>
              <a:rect l="l" t="t" r="r" b="b"/>
              <a:pathLst>
                <a:path w="2987040" h="19685">
                  <a:moveTo>
                    <a:pt x="0" y="19115"/>
                  </a:moveTo>
                  <a:lnTo>
                    <a:pt x="2986782" y="19115"/>
                  </a:lnTo>
                  <a:lnTo>
                    <a:pt x="2986782" y="0"/>
                  </a:lnTo>
                  <a:lnTo>
                    <a:pt x="0" y="0"/>
                  </a:lnTo>
                  <a:lnTo>
                    <a:pt x="0" y="19115"/>
                  </a:lnTo>
                  <a:close/>
                </a:path>
              </a:pathLst>
            </a:custGeom>
            <a:ln w="12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3" name="object 46"/>
          <p:cNvSpPr txBox="1"/>
          <p:nvPr/>
        </p:nvSpPr>
        <p:spPr>
          <a:xfrm>
            <a:off x="3055458" y="1074438"/>
            <a:ext cx="273431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99310" algn="l"/>
              </a:tabLst>
            </a:pPr>
            <a:r>
              <a:rPr sz="1850" dirty="0">
                <a:latin typeface="Arial"/>
                <a:cs typeface="Arial"/>
              </a:rPr>
              <a:t>Bus</a:t>
            </a:r>
            <a:r>
              <a:rPr sz="1850" spc="-60" dirty="0">
                <a:latin typeface="Arial"/>
                <a:cs typeface="Arial"/>
              </a:rPr>
              <a:t> </a:t>
            </a:r>
            <a:r>
              <a:rPr sz="1850" spc="-50" dirty="0">
                <a:latin typeface="Arial"/>
                <a:cs typeface="Arial"/>
              </a:rPr>
              <a:t>A</a:t>
            </a:r>
            <a:r>
              <a:rPr sz="1850" dirty="0">
                <a:latin typeface="Arial"/>
                <a:cs typeface="Arial"/>
              </a:rPr>
              <a:t>	Bus</a:t>
            </a:r>
            <a:r>
              <a:rPr sz="1850" spc="-60" dirty="0">
                <a:latin typeface="Arial"/>
                <a:cs typeface="Arial"/>
              </a:rPr>
              <a:t> </a:t>
            </a:r>
            <a:r>
              <a:rPr sz="1850" spc="-50" dirty="0">
                <a:latin typeface="Arial"/>
                <a:cs typeface="Arial"/>
              </a:rPr>
              <a:t>B</a:t>
            </a:r>
            <a:endParaRPr sz="1850">
              <a:latin typeface="Arial"/>
              <a:cs typeface="Arial"/>
            </a:endParaRPr>
          </a:p>
        </p:txBody>
      </p:sp>
      <p:sp>
        <p:nvSpPr>
          <p:cNvPr id="254" name="object 47"/>
          <p:cNvSpPr/>
          <p:nvPr/>
        </p:nvSpPr>
        <p:spPr>
          <a:xfrm>
            <a:off x="6978199" y="1372436"/>
            <a:ext cx="569595" cy="569595"/>
          </a:xfrm>
          <a:custGeom>
            <a:avLst/>
            <a:gdLst/>
            <a:ahLst/>
            <a:cxnLst/>
            <a:rect l="l" t="t" r="r" b="b"/>
            <a:pathLst>
              <a:path w="569595" h="569594">
                <a:moveTo>
                  <a:pt x="0" y="284665"/>
                </a:moveTo>
                <a:lnTo>
                  <a:pt x="3722" y="238560"/>
                </a:lnTo>
                <a:lnTo>
                  <a:pt x="14501" y="194799"/>
                </a:lnTo>
                <a:lnTo>
                  <a:pt x="31753" y="153971"/>
                </a:lnTo>
                <a:lnTo>
                  <a:pt x="54894" y="116669"/>
                </a:lnTo>
                <a:lnTo>
                  <a:pt x="83340" y="83484"/>
                </a:lnTo>
                <a:lnTo>
                  <a:pt x="116508" y="55006"/>
                </a:lnTo>
                <a:lnTo>
                  <a:pt x="153814" y="31828"/>
                </a:lnTo>
                <a:lnTo>
                  <a:pt x="194676" y="14539"/>
                </a:lnTo>
                <a:lnTo>
                  <a:pt x="238508" y="3733"/>
                </a:lnTo>
                <a:lnTo>
                  <a:pt x="284727" y="0"/>
                </a:lnTo>
                <a:lnTo>
                  <a:pt x="330764" y="3733"/>
                </a:lnTo>
                <a:lnTo>
                  <a:pt x="374478" y="14539"/>
                </a:lnTo>
                <a:lnTo>
                  <a:pt x="415274" y="31828"/>
                </a:lnTo>
                <a:lnTo>
                  <a:pt x="452559" y="55006"/>
                </a:lnTo>
                <a:lnTo>
                  <a:pt x="485738" y="83484"/>
                </a:lnTo>
                <a:lnTo>
                  <a:pt x="514217" y="116669"/>
                </a:lnTo>
                <a:lnTo>
                  <a:pt x="537401" y="153971"/>
                </a:lnTo>
                <a:lnTo>
                  <a:pt x="554697" y="194799"/>
                </a:lnTo>
                <a:lnTo>
                  <a:pt x="565511" y="238560"/>
                </a:lnTo>
                <a:lnTo>
                  <a:pt x="569247" y="284665"/>
                </a:lnTo>
                <a:lnTo>
                  <a:pt x="565511" y="330923"/>
                </a:lnTo>
                <a:lnTo>
                  <a:pt x="554697" y="374774"/>
                </a:lnTo>
                <a:lnTo>
                  <a:pt x="537401" y="415637"/>
                </a:lnTo>
                <a:lnTo>
                  <a:pt x="514217" y="452934"/>
                </a:lnTo>
                <a:lnTo>
                  <a:pt x="485738" y="486083"/>
                </a:lnTo>
                <a:lnTo>
                  <a:pt x="452559" y="514506"/>
                </a:lnTo>
                <a:lnTo>
                  <a:pt x="415274" y="537621"/>
                </a:lnTo>
                <a:lnTo>
                  <a:pt x="374478" y="554851"/>
                </a:lnTo>
                <a:lnTo>
                  <a:pt x="330764" y="565613"/>
                </a:lnTo>
                <a:lnTo>
                  <a:pt x="284727" y="569330"/>
                </a:lnTo>
                <a:lnTo>
                  <a:pt x="238508" y="565613"/>
                </a:lnTo>
                <a:lnTo>
                  <a:pt x="194676" y="554851"/>
                </a:lnTo>
                <a:lnTo>
                  <a:pt x="153814" y="537621"/>
                </a:lnTo>
                <a:lnTo>
                  <a:pt x="116508" y="514506"/>
                </a:lnTo>
                <a:lnTo>
                  <a:pt x="83340" y="486083"/>
                </a:lnTo>
                <a:lnTo>
                  <a:pt x="54894" y="452934"/>
                </a:lnTo>
                <a:lnTo>
                  <a:pt x="31753" y="415637"/>
                </a:lnTo>
                <a:lnTo>
                  <a:pt x="14501" y="374774"/>
                </a:lnTo>
                <a:lnTo>
                  <a:pt x="3722" y="330923"/>
                </a:lnTo>
                <a:lnTo>
                  <a:pt x="0" y="284665"/>
                </a:lnTo>
              </a:path>
              <a:path w="569595" h="569594">
                <a:moveTo>
                  <a:pt x="118697" y="312488"/>
                </a:moveTo>
                <a:lnTo>
                  <a:pt x="119391" y="279128"/>
                </a:lnTo>
                <a:lnTo>
                  <a:pt x="132442" y="249622"/>
                </a:lnTo>
                <a:lnTo>
                  <a:pt x="155577" y="227150"/>
                </a:lnTo>
                <a:lnTo>
                  <a:pt x="186524" y="214895"/>
                </a:lnTo>
                <a:lnTo>
                  <a:pt x="220140" y="215713"/>
                </a:lnTo>
                <a:lnTo>
                  <a:pt x="249787" y="228952"/>
                </a:lnTo>
                <a:lnTo>
                  <a:pt x="272353" y="252288"/>
                </a:lnTo>
                <a:lnTo>
                  <a:pt x="284727" y="283400"/>
                </a:lnTo>
                <a:lnTo>
                  <a:pt x="296681" y="314568"/>
                </a:lnTo>
                <a:lnTo>
                  <a:pt x="319031" y="337822"/>
                </a:lnTo>
                <a:lnTo>
                  <a:pt x="348598" y="350938"/>
                </a:lnTo>
                <a:lnTo>
                  <a:pt x="382203" y="351694"/>
                </a:lnTo>
                <a:lnTo>
                  <a:pt x="413205" y="339513"/>
                </a:lnTo>
                <a:lnTo>
                  <a:pt x="436415" y="317165"/>
                </a:lnTo>
                <a:lnTo>
                  <a:pt x="449658" y="287683"/>
                </a:lnTo>
                <a:lnTo>
                  <a:pt x="450758" y="254101"/>
                </a:lnTo>
              </a:path>
            </a:pathLst>
          </a:custGeom>
          <a:ln w="21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5" name="object 49"/>
          <p:cNvGrpSpPr/>
          <p:nvPr/>
        </p:nvGrpSpPr>
        <p:grpSpPr>
          <a:xfrm>
            <a:off x="3299284" y="4440465"/>
            <a:ext cx="469265" cy="484505"/>
            <a:chOff x="3299284" y="4440465"/>
            <a:chExt cx="469265" cy="484505"/>
          </a:xfrm>
        </p:grpSpPr>
        <p:sp>
          <p:nvSpPr>
            <p:cNvPr id="256" name="object 50"/>
            <p:cNvSpPr/>
            <p:nvPr/>
          </p:nvSpPr>
          <p:spPr>
            <a:xfrm>
              <a:off x="3517938" y="4446505"/>
              <a:ext cx="20320" cy="472440"/>
            </a:xfrm>
            <a:custGeom>
              <a:avLst/>
              <a:gdLst/>
              <a:ahLst/>
              <a:cxnLst/>
              <a:rect l="l" t="t" r="r" b="b"/>
              <a:pathLst>
                <a:path w="20320" h="472439">
                  <a:moveTo>
                    <a:pt x="19789" y="0"/>
                  </a:moveTo>
                  <a:lnTo>
                    <a:pt x="0" y="0"/>
                  </a:lnTo>
                  <a:lnTo>
                    <a:pt x="0" y="471936"/>
                  </a:lnTo>
                  <a:lnTo>
                    <a:pt x="19789" y="471936"/>
                  </a:lnTo>
                  <a:lnTo>
                    <a:pt x="197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51"/>
            <p:cNvSpPr/>
            <p:nvPr/>
          </p:nvSpPr>
          <p:spPr>
            <a:xfrm>
              <a:off x="3517938" y="4446505"/>
              <a:ext cx="20320" cy="472440"/>
            </a:xfrm>
            <a:custGeom>
              <a:avLst/>
              <a:gdLst/>
              <a:ahLst/>
              <a:cxnLst/>
              <a:rect l="l" t="t" r="r" b="b"/>
              <a:pathLst>
                <a:path w="20320" h="472439">
                  <a:moveTo>
                    <a:pt x="0" y="471936"/>
                  </a:moveTo>
                  <a:lnTo>
                    <a:pt x="19789" y="471936"/>
                  </a:lnTo>
                  <a:lnTo>
                    <a:pt x="19789" y="0"/>
                  </a:lnTo>
                  <a:lnTo>
                    <a:pt x="0" y="0"/>
                  </a:lnTo>
                  <a:lnTo>
                    <a:pt x="0" y="471936"/>
                  </a:lnTo>
                  <a:close/>
                </a:path>
              </a:pathLst>
            </a:custGeom>
            <a:ln w="120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52"/>
            <p:cNvSpPr/>
            <p:nvPr/>
          </p:nvSpPr>
          <p:spPr>
            <a:xfrm>
              <a:off x="3305401" y="4693818"/>
              <a:ext cx="457200" cy="19685"/>
            </a:xfrm>
            <a:custGeom>
              <a:avLst/>
              <a:gdLst/>
              <a:ahLst/>
              <a:cxnLst/>
              <a:rect l="l" t="t" r="r" b="b"/>
              <a:pathLst>
                <a:path w="457200" h="19685">
                  <a:moveTo>
                    <a:pt x="456944" y="0"/>
                  </a:moveTo>
                  <a:lnTo>
                    <a:pt x="0" y="0"/>
                  </a:lnTo>
                  <a:lnTo>
                    <a:pt x="0" y="19405"/>
                  </a:lnTo>
                  <a:lnTo>
                    <a:pt x="456944" y="19405"/>
                  </a:lnTo>
                  <a:lnTo>
                    <a:pt x="4569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53"/>
            <p:cNvSpPr/>
            <p:nvPr/>
          </p:nvSpPr>
          <p:spPr>
            <a:xfrm>
              <a:off x="3305401" y="4693818"/>
              <a:ext cx="457200" cy="19685"/>
            </a:xfrm>
            <a:custGeom>
              <a:avLst/>
              <a:gdLst/>
              <a:ahLst/>
              <a:cxnLst/>
              <a:rect l="l" t="t" r="r" b="b"/>
              <a:pathLst>
                <a:path w="457200" h="19685">
                  <a:moveTo>
                    <a:pt x="0" y="19405"/>
                  </a:moveTo>
                  <a:lnTo>
                    <a:pt x="456944" y="19405"/>
                  </a:lnTo>
                  <a:lnTo>
                    <a:pt x="456944" y="0"/>
                  </a:lnTo>
                  <a:lnTo>
                    <a:pt x="0" y="0"/>
                  </a:lnTo>
                  <a:lnTo>
                    <a:pt x="0" y="19405"/>
                  </a:lnTo>
                  <a:close/>
                </a:path>
              </a:pathLst>
            </a:custGeom>
            <a:ln w="12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0" name="object 54"/>
          <p:cNvGrpSpPr/>
          <p:nvPr/>
        </p:nvGrpSpPr>
        <p:grpSpPr>
          <a:xfrm>
            <a:off x="1363276" y="4398728"/>
            <a:ext cx="857885" cy="600075"/>
            <a:chOff x="1363276" y="4398728"/>
            <a:chExt cx="857885" cy="600075"/>
          </a:xfrm>
        </p:grpSpPr>
        <p:sp>
          <p:nvSpPr>
            <p:cNvPr id="261" name="object 55"/>
            <p:cNvSpPr/>
            <p:nvPr/>
          </p:nvSpPr>
          <p:spPr>
            <a:xfrm>
              <a:off x="1960237" y="4701307"/>
              <a:ext cx="260985" cy="19685"/>
            </a:xfrm>
            <a:custGeom>
              <a:avLst/>
              <a:gdLst/>
              <a:ahLst/>
              <a:cxnLst/>
              <a:rect l="l" t="t" r="r" b="b"/>
              <a:pathLst>
                <a:path w="260985" h="19685">
                  <a:moveTo>
                    <a:pt x="260854" y="0"/>
                  </a:moveTo>
                  <a:lnTo>
                    <a:pt x="0" y="0"/>
                  </a:lnTo>
                  <a:lnTo>
                    <a:pt x="0" y="19405"/>
                  </a:lnTo>
                  <a:lnTo>
                    <a:pt x="260854" y="19405"/>
                  </a:lnTo>
                  <a:lnTo>
                    <a:pt x="2608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56"/>
            <p:cNvSpPr/>
            <p:nvPr/>
          </p:nvSpPr>
          <p:spPr>
            <a:xfrm>
              <a:off x="1374011" y="4409463"/>
              <a:ext cx="578485" cy="578485"/>
            </a:xfrm>
            <a:custGeom>
              <a:avLst/>
              <a:gdLst/>
              <a:ahLst/>
              <a:cxnLst/>
              <a:rect l="l" t="t" r="r" b="b"/>
              <a:pathLst>
                <a:path w="578485" h="578485">
                  <a:moveTo>
                    <a:pt x="0" y="288995"/>
                  </a:moveTo>
                  <a:lnTo>
                    <a:pt x="3779" y="242189"/>
                  </a:lnTo>
                  <a:lnTo>
                    <a:pt x="14720" y="197762"/>
                  </a:lnTo>
                  <a:lnTo>
                    <a:pt x="32231" y="156313"/>
                  </a:lnTo>
                  <a:lnTo>
                    <a:pt x="55717" y="118444"/>
                  </a:lnTo>
                  <a:lnTo>
                    <a:pt x="84585" y="84753"/>
                  </a:lnTo>
                  <a:lnTo>
                    <a:pt x="118241" y="55843"/>
                  </a:lnTo>
                  <a:lnTo>
                    <a:pt x="156092" y="32312"/>
                  </a:lnTo>
                  <a:lnTo>
                    <a:pt x="197543" y="14761"/>
                  </a:lnTo>
                  <a:lnTo>
                    <a:pt x="242002" y="3790"/>
                  </a:lnTo>
                  <a:lnTo>
                    <a:pt x="288874" y="0"/>
                  </a:lnTo>
                  <a:lnTo>
                    <a:pt x="335689" y="3790"/>
                  </a:lnTo>
                  <a:lnTo>
                    <a:pt x="380129" y="14761"/>
                  </a:lnTo>
                  <a:lnTo>
                    <a:pt x="421593" y="32312"/>
                  </a:lnTo>
                  <a:lnTo>
                    <a:pt x="459480" y="55843"/>
                  </a:lnTo>
                  <a:lnTo>
                    <a:pt x="493187" y="84753"/>
                  </a:lnTo>
                  <a:lnTo>
                    <a:pt x="522115" y="118444"/>
                  </a:lnTo>
                  <a:lnTo>
                    <a:pt x="545661" y="156313"/>
                  </a:lnTo>
                  <a:lnTo>
                    <a:pt x="563224" y="197762"/>
                  </a:lnTo>
                  <a:lnTo>
                    <a:pt x="574203" y="242189"/>
                  </a:lnTo>
                  <a:lnTo>
                    <a:pt x="577996" y="288995"/>
                  </a:lnTo>
                  <a:lnTo>
                    <a:pt x="574203" y="335957"/>
                  </a:lnTo>
                  <a:lnTo>
                    <a:pt x="563224" y="380474"/>
                  </a:lnTo>
                  <a:lnTo>
                    <a:pt x="545661" y="421960"/>
                  </a:lnTo>
                  <a:lnTo>
                    <a:pt x="522115" y="459823"/>
                  </a:lnTo>
                  <a:lnTo>
                    <a:pt x="493187" y="493477"/>
                  </a:lnTo>
                  <a:lnTo>
                    <a:pt x="459480" y="522332"/>
                  </a:lnTo>
                  <a:lnTo>
                    <a:pt x="421593" y="545799"/>
                  </a:lnTo>
                  <a:lnTo>
                    <a:pt x="380129" y="563291"/>
                  </a:lnTo>
                  <a:lnTo>
                    <a:pt x="335689" y="574217"/>
                  </a:lnTo>
                  <a:lnTo>
                    <a:pt x="288874" y="577990"/>
                  </a:lnTo>
                  <a:lnTo>
                    <a:pt x="242002" y="574217"/>
                  </a:lnTo>
                  <a:lnTo>
                    <a:pt x="197543" y="563291"/>
                  </a:lnTo>
                  <a:lnTo>
                    <a:pt x="156092" y="545799"/>
                  </a:lnTo>
                  <a:lnTo>
                    <a:pt x="118241" y="522332"/>
                  </a:lnTo>
                  <a:lnTo>
                    <a:pt x="84585" y="493477"/>
                  </a:lnTo>
                  <a:lnTo>
                    <a:pt x="55717" y="459823"/>
                  </a:lnTo>
                  <a:lnTo>
                    <a:pt x="32231" y="421960"/>
                  </a:lnTo>
                  <a:lnTo>
                    <a:pt x="14720" y="380474"/>
                  </a:lnTo>
                  <a:lnTo>
                    <a:pt x="3779" y="335957"/>
                  </a:lnTo>
                  <a:lnTo>
                    <a:pt x="0" y="288995"/>
                  </a:lnTo>
                </a:path>
                <a:path w="578485" h="578485">
                  <a:moveTo>
                    <a:pt x="120281" y="317242"/>
                  </a:moveTo>
                  <a:lnTo>
                    <a:pt x="121105" y="283374"/>
                  </a:lnTo>
                  <a:lnTo>
                    <a:pt x="134412" y="253419"/>
                  </a:lnTo>
                  <a:lnTo>
                    <a:pt x="157935" y="230605"/>
                  </a:lnTo>
                  <a:lnTo>
                    <a:pt x="189408" y="218164"/>
                  </a:lnTo>
                  <a:lnTo>
                    <a:pt x="223526" y="218995"/>
                  </a:lnTo>
                  <a:lnTo>
                    <a:pt x="253596" y="232434"/>
                  </a:lnTo>
                  <a:lnTo>
                    <a:pt x="276438" y="256125"/>
                  </a:lnTo>
                  <a:lnTo>
                    <a:pt x="288874" y="287711"/>
                  </a:lnTo>
                  <a:lnTo>
                    <a:pt x="301156" y="319353"/>
                  </a:lnTo>
                  <a:lnTo>
                    <a:pt x="323921" y="342961"/>
                  </a:lnTo>
                  <a:lnTo>
                    <a:pt x="353962" y="356277"/>
                  </a:lnTo>
                  <a:lnTo>
                    <a:pt x="388075" y="357044"/>
                  </a:lnTo>
                  <a:lnTo>
                    <a:pt x="419553" y="344678"/>
                  </a:lnTo>
                  <a:lnTo>
                    <a:pt x="443105" y="321990"/>
                  </a:lnTo>
                  <a:lnTo>
                    <a:pt x="456490" y="292059"/>
                  </a:lnTo>
                  <a:lnTo>
                    <a:pt x="457467" y="257966"/>
                  </a:lnTo>
                </a:path>
              </a:pathLst>
            </a:custGeom>
            <a:ln w="21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3" name="object 57"/>
          <p:cNvGrpSpPr/>
          <p:nvPr/>
        </p:nvGrpSpPr>
        <p:grpSpPr>
          <a:xfrm>
            <a:off x="2438571" y="4695190"/>
            <a:ext cx="653415" cy="31750"/>
            <a:chOff x="2438571" y="4695190"/>
            <a:chExt cx="653415" cy="31750"/>
          </a:xfrm>
        </p:grpSpPr>
        <p:sp>
          <p:nvSpPr>
            <p:cNvPr id="264" name="object 58"/>
            <p:cNvSpPr/>
            <p:nvPr/>
          </p:nvSpPr>
          <p:spPr>
            <a:xfrm>
              <a:off x="2444689" y="4701307"/>
              <a:ext cx="641350" cy="19685"/>
            </a:xfrm>
            <a:custGeom>
              <a:avLst/>
              <a:gdLst/>
              <a:ahLst/>
              <a:cxnLst/>
              <a:rect l="l" t="t" r="r" b="b"/>
              <a:pathLst>
                <a:path w="641350" h="19685">
                  <a:moveTo>
                    <a:pt x="640960" y="0"/>
                  </a:moveTo>
                  <a:lnTo>
                    <a:pt x="0" y="0"/>
                  </a:lnTo>
                  <a:lnTo>
                    <a:pt x="0" y="19405"/>
                  </a:lnTo>
                  <a:lnTo>
                    <a:pt x="640960" y="19405"/>
                  </a:lnTo>
                  <a:lnTo>
                    <a:pt x="6409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59"/>
            <p:cNvSpPr/>
            <p:nvPr/>
          </p:nvSpPr>
          <p:spPr>
            <a:xfrm>
              <a:off x="2444689" y="4701307"/>
              <a:ext cx="641350" cy="19685"/>
            </a:xfrm>
            <a:custGeom>
              <a:avLst/>
              <a:gdLst/>
              <a:ahLst/>
              <a:cxnLst/>
              <a:rect l="l" t="t" r="r" b="b"/>
              <a:pathLst>
                <a:path w="641350" h="19685">
                  <a:moveTo>
                    <a:pt x="0" y="19405"/>
                  </a:moveTo>
                  <a:lnTo>
                    <a:pt x="640960" y="19405"/>
                  </a:lnTo>
                  <a:lnTo>
                    <a:pt x="640960" y="0"/>
                  </a:lnTo>
                  <a:lnTo>
                    <a:pt x="0" y="0"/>
                  </a:lnTo>
                  <a:lnTo>
                    <a:pt x="0" y="19405"/>
                  </a:lnTo>
                  <a:close/>
                </a:path>
              </a:pathLst>
            </a:custGeom>
            <a:ln w="12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6" name="object 60"/>
          <p:cNvSpPr txBox="1"/>
          <p:nvPr/>
        </p:nvSpPr>
        <p:spPr>
          <a:xfrm>
            <a:off x="2221091" y="4564178"/>
            <a:ext cx="222885" cy="314960"/>
          </a:xfrm>
          <a:prstGeom prst="rect">
            <a:avLst/>
          </a:prstGeom>
          <a:ln w="21423">
            <a:solidFill>
              <a:srgbClr val="000000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85"/>
              </a:spcBef>
            </a:pPr>
            <a:r>
              <a:rPr sz="1400" b="1" spc="-1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7" name="object 61"/>
          <p:cNvSpPr txBox="1"/>
          <p:nvPr/>
        </p:nvSpPr>
        <p:spPr>
          <a:xfrm>
            <a:off x="3084307" y="4564178"/>
            <a:ext cx="221615" cy="314960"/>
          </a:xfrm>
          <a:prstGeom prst="rect">
            <a:avLst/>
          </a:prstGeom>
          <a:ln w="21423">
            <a:solidFill>
              <a:srgbClr val="000000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185"/>
              </a:spcBef>
            </a:pPr>
            <a:r>
              <a:rPr sz="1400" b="1" spc="-1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8" name="object 62"/>
          <p:cNvSpPr txBox="1"/>
          <p:nvPr/>
        </p:nvSpPr>
        <p:spPr>
          <a:xfrm>
            <a:off x="3766180" y="4564178"/>
            <a:ext cx="220345" cy="314960"/>
          </a:xfrm>
          <a:prstGeom prst="rect">
            <a:avLst/>
          </a:prstGeom>
          <a:ln w="21422">
            <a:solidFill>
              <a:srgbClr val="000000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70"/>
              </a:spcBef>
            </a:pPr>
            <a:r>
              <a:rPr sz="1400" b="1" spc="-10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9" name="object 63"/>
          <p:cNvSpPr/>
          <p:nvPr/>
        </p:nvSpPr>
        <p:spPr>
          <a:xfrm>
            <a:off x="6958358" y="4692552"/>
            <a:ext cx="262255" cy="20320"/>
          </a:xfrm>
          <a:custGeom>
            <a:avLst/>
            <a:gdLst/>
            <a:ahLst/>
            <a:cxnLst/>
            <a:rect l="l" t="t" r="r" b="b"/>
            <a:pathLst>
              <a:path w="262254" h="20320">
                <a:moveTo>
                  <a:pt x="262143" y="0"/>
                </a:moveTo>
                <a:lnTo>
                  <a:pt x="0" y="0"/>
                </a:lnTo>
                <a:lnTo>
                  <a:pt x="0" y="19922"/>
                </a:lnTo>
                <a:lnTo>
                  <a:pt x="262143" y="19922"/>
                </a:lnTo>
                <a:lnTo>
                  <a:pt x="2621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0" name="object 64"/>
          <p:cNvGrpSpPr/>
          <p:nvPr/>
        </p:nvGrpSpPr>
        <p:grpSpPr>
          <a:xfrm>
            <a:off x="6090578" y="4686434"/>
            <a:ext cx="653415" cy="32384"/>
            <a:chOff x="6090578" y="4686434"/>
            <a:chExt cx="653415" cy="32384"/>
          </a:xfrm>
        </p:grpSpPr>
        <p:sp>
          <p:nvSpPr>
            <p:cNvPr id="271" name="object 65"/>
            <p:cNvSpPr/>
            <p:nvPr/>
          </p:nvSpPr>
          <p:spPr>
            <a:xfrm>
              <a:off x="6096695" y="4692552"/>
              <a:ext cx="641350" cy="20320"/>
            </a:xfrm>
            <a:custGeom>
              <a:avLst/>
              <a:gdLst/>
              <a:ahLst/>
              <a:cxnLst/>
              <a:rect l="l" t="t" r="r" b="b"/>
              <a:pathLst>
                <a:path w="641350" h="20320">
                  <a:moveTo>
                    <a:pt x="640960" y="0"/>
                  </a:moveTo>
                  <a:lnTo>
                    <a:pt x="0" y="0"/>
                  </a:lnTo>
                  <a:lnTo>
                    <a:pt x="0" y="19922"/>
                  </a:lnTo>
                  <a:lnTo>
                    <a:pt x="640960" y="19922"/>
                  </a:lnTo>
                  <a:lnTo>
                    <a:pt x="6409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66"/>
            <p:cNvSpPr/>
            <p:nvPr/>
          </p:nvSpPr>
          <p:spPr>
            <a:xfrm>
              <a:off x="6096695" y="4692552"/>
              <a:ext cx="641350" cy="20320"/>
            </a:xfrm>
            <a:custGeom>
              <a:avLst/>
              <a:gdLst/>
              <a:ahLst/>
              <a:cxnLst/>
              <a:rect l="l" t="t" r="r" b="b"/>
              <a:pathLst>
                <a:path w="641350" h="20320">
                  <a:moveTo>
                    <a:pt x="0" y="19922"/>
                  </a:moveTo>
                  <a:lnTo>
                    <a:pt x="640960" y="19922"/>
                  </a:lnTo>
                  <a:lnTo>
                    <a:pt x="640960" y="0"/>
                  </a:lnTo>
                  <a:lnTo>
                    <a:pt x="0" y="0"/>
                  </a:lnTo>
                  <a:lnTo>
                    <a:pt x="0" y="19922"/>
                  </a:lnTo>
                  <a:close/>
                </a:path>
              </a:pathLst>
            </a:custGeom>
            <a:ln w="12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3" name="object 67"/>
          <p:cNvGrpSpPr/>
          <p:nvPr/>
        </p:nvGrpSpPr>
        <p:grpSpPr>
          <a:xfrm>
            <a:off x="5412297" y="4440465"/>
            <a:ext cx="466725" cy="484505"/>
            <a:chOff x="5412297" y="4440465"/>
            <a:chExt cx="466725" cy="484505"/>
          </a:xfrm>
        </p:grpSpPr>
        <p:sp>
          <p:nvSpPr>
            <p:cNvPr id="274" name="object 68"/>
            <p:cNvSpPr/>
            <p:nvPr/>
          </p:nvSpPr>
          <p:spPr>
            <a:xfrm>
              <a:off x="5642254" y="4446505"/>
              <a:ext cx="19685" cy="472440"/>
            </a:xfrm>
            <a:custGeom>
              <a:avLst/>
              <a:gdLst/>
              <a:ahLst/>
              <a:cxnLst/>
              <a:rect l="l" t="t" r="r" b="b"/>
              <a:pathLst>
                <a:path w="19685" h="472439">
                  <a:moveTo>
                    <a:pt x="19531" y="0"/>
                  </a:moveTo>
                  <a:lnTo>
                    <a:pt x="0" y="0"/>
                  </a:lnTo>
                  <a:lnTo>
                    <a:pt x="0" y="471936"/>
                  </a:lnTo>
                  <a:lnTo>
                    <a:pt x="19531" y="471936"/>
                  </a:lnTo>
                  <a:lnTo>
                    <a:pt x="195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69"/>
            <p:cNvSpPr/>
            <p:nvPr/>
          </p:nvSpPr>
          <p:spPr>
            <a:xfrm>
              <a:off x="5642254" y="4446505"/>
              <a:ext cx="19685" cy="472440"/>
            </a:xfrm>
            <a:custGeom>
              <a:avLst/>
              <a:gdLst/>
              <a:ahLst/>
              <a:cxnLst/>
              <a:rect l="l" t="t" r="r" b="b"/>
              <a:pathLst>
                <a:path w="19685" h="472439">
                  <a:moveTo>
                    <a:pt x="0" y="471936"/>
                  </a:moveTo>
                  <a:lnTo>
                    <a:pt x="19531" y="471936"/>
                  </a:lnTo>
                  <a:lnTo>
                    <a:pt x="19531" y="0"/>
                  </a:lnTo>
                  <a:lnTo>
                    <a:pt x="0" y="0"/>
                  </a:lnTo>
                  <a:lnTo>
                    <a:pt x="0" y="471936"/>
                  </a:lnTo>
                  <a:close/>
                </a:path>
              </a:pathLst>
            </a:custGeom>
            <a:ln w="120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70"/>
            <p:cNvSpPr/>
            <p:nvPr/>
          </p:nvSpPr>
          <p:spPr>
            <a:xfrm>
              <a:off x="5418414" y="4686284"/>
              <a:ext cx="454659" cy="19685"/>
            </a:xfrm>
            <a:custGeom>
              <a:avLst/>
              <a:gdLst/>
              <a:ahLst/>
              <a:cxnLst/>
              <a:rect l="l" t="t" r="r" b="b"/>
              <a:pathLst>
                <a:path w="454660" h="19685">
                  <a:moveTo>
                    <a:pt x="454377" y="0"/>
                  </a:moveTo>
                  <a:lnTo>
                    <a:pt x="0" y="0"/>
                  </a:lnTo>
                  <a:lnTo>
                    <a:pt x="0" y="19663"/>
                  </a:lnTo>
                  <a:lnTo>
                    <a:pt x="454377" y="19663"/>
                  </a:lnTo>
                  <a:lnTo>
                    <a:pt x="4543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71"/>
            <p:cNvSpPr/>
            <p:nvPr/>
          </p:nvSpPr>
          <p:spPr>
            <a:xfrm>
              <a:off x="5418414" y="4686284"/>
              <a:ext cx="454659" cy="19685"/>
            </a:xfrm>
            <a:custGeom>
              <a:avLst/>
              <a:gdLst/>
              <a:ahLst/>
              <a:cxnLst/>
              <a:rect l="l" t="t" r="r" b="b"/>
              <a:pathLst>
                <a:path w="454660" h="19685">
                  <a:moveTo>
                    <a:pt x="0" y="19663"/>
                  </a:moveTo>
                  <a:lnTo>
                    <a:pt x="454377" y="19663"/>
                  </a:lnTo>
                  <a:lnTo>
                    <a:pt x="454377" y="0"/>
                  </a:lnTo>
                  <a:lnTo>
                    <a:pt x="0" y="0"/>
                  </a:lnTo>
                  <a:lnTo>
                    <a:pt x="0" y="19663"/>
                  </a:lnTo>
                  <a:close/>
                </a:path>
              </a:pathLst>
            </a:custGeom>
            <a:ln w="12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8" name="object 72"/>
          <p:cNvSpPr txBox="1"/>
          <p:nvPr/>
        </p:nvSpPr>
        <p:spPr>
          <a:xfrm>
            <a:off x="5193834" y="4564178"/>
            <a:ext cx="222885" cy="314960"/>
          </a:xfrm>
          <a:prstGeom prst="rect">
            <a:avLst/>
          </a:prstGeom>
          <a:ln w="21423">
            <a:solidFill>
              <a:srgbClr val="000000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70"/>
              </a:spcBef>
            </a:pPr>
            <a:r>
              <a:rPr sz="1400" b="1" spc="-1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9" name="object 73"/>
          <p:cNvSpPr txBox="1"/>
          <p:nvPr/>
        </p:nvSpPr>
        <p:spPr>
          <a:xfrm>
            <a:off x="5874334" y="4564178"/>
            <a:ext cx="222885" cy="314960"/>
          </a:xfrm>
          <a:prstGeom prst="rect">
            <a:avLst/>
          </a:prstGeom>
          <a:ln w="21423">
            <a:solidFill>
              <a:srgbClr val="000000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70"/>
              </a:spcBef>
            </a:pPr>
            <a:r>
              <a:rPr sz="1400" b="1" spc="-10" dirty="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0" name="object 74"/>
          <p:cNvSpPr txBox="1"/>
          <p:nvPr/>
        </p:nvSpPr>
        <p:spPr>
          <a:xfrm>
            <a:off x="6737687" y="4564178"/>
            <a:ext cx="222885" cy="314960"/>
          </a:xfrm>
          <a:prstGeom prst="rect">
            <a:avLst/>
          </a:prstGeom>
          <a:ln w="21423">
            <a:solidFill>
              <a:srgbClr val="000000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70"/>
              </a:spcBef>
            </a:pPr>
            <a:r>
              <a:rPr sz="1400" b="1" spc="-10" dirty="0"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81" name="object 75"/>
          <p:cNvGrpSpPr/>
          <p:nvPr/>
        </p:nvGrpSpPr>
        <p:grpSpPr>
          <a:xfrm>
            <a:off x="3978516" y="4564619"/>
            <a:ext cx="1219200" cy="622935"/>
            <a:chOff x="3978516" y="4564619"/>
            <a:chExt cx="1219200" cy="622935"/>
          </a:xfrm>
        </p:grpSpPr>
        <p:sp>
          <p:nvSpPr>
            <p:cNvPr id="282" name="object 76"/>
            <p:cNvSpPr/>
            <p:nvPr/>
          </p:nvSpPr>
          <p:spPr>
            <a:xfrm>
              <a:off x="3984633" y="4690947"/>
              <a:ext cx="1207135" cy="20320"/>
            </a:xfrm>
            <a:custGeom>
              <a:avLst/>
              <a:gdLst/>
              <a:ahLst/>
              <a:cxnLst/>
              <a:rect l="l" t="t" r="r" b="b"/>
              <a:pathLst>
                <a:path w="1207135" h="20320">
                  <a:moveTo>
                    <a:pt x="1206666" y="0"/>
                  </a:moveTo>
                  <a:lnTo>
                    <a:pt x="0" y="0"/>
                  </a:lnTo>
                  <a:lnTo>
                    <a:pt x="0" y="19922"/>
                  </a:lnTo>
                  <a:lnTo>
                    <a:pt x="1206666" y="19922"/>
                  </a:lnTo>
                  <a:lnTo>
                    <a:pt x="12066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77"/>
            <p:cNvSpPr/>
            <p:nvPr/>
          </p:nvSpPr>
          <p:spPr>
            <a:xfrm>
              <a:off x="3984633" y="4690947"/>
              <a:ext cx="1207135" cy="20320"/>
            </a:xfrm>
            <a:custGeom>
              <a:avLst/>
              <a:gdLst/>
              <a:ahLst/>
              <a:cxnLst/>
              <a:rect l="l" t="t" r="r" b="b"/>
              <a:pathLst>
                <a:path w="1207135" h="20320">
                  <a:moveTo>
                    <a:pt x="0" y="19922"/>
                  </a:moveTo>
                  <a:lnTo>
                    <a:pt x="1206666" y="19922"/>
                  </a:lnTo>
                  <a:lnTo>
                    <a:pt x="1206666" y="0"/>
                  </a:lnTo>
                  <a:lnTo>
                    <a:pt x="0" y="0"/>
                  </a:lnTo>
                  <a:lnTo>
                    <a:pt x="0" y="19922"/>
                  </a:lnTo>
                  <a:close/>
                </a:path>
              </a:pathLst>
            </a:custGeom>
            <a:ln w="12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78"/>
            <p:cNvSpPr/>
            <p:nvPr/>
          </p:nvSpPr>
          <p:spPr>
            <a:xfrm>
              <a:off x="4939677" y="4575306"/>
              <a:ext cx="147320" cy="340360"/>
            </a:xfrm>
            <a:custGeom>
              <a:avLst/>
              <a:gdLst/>
              <a:ahLst/>
              <a:cxnLst/>
              <a:rect l="l" t="t" r="r" b="b"/>
              <a:pathLst>
                <a:path w="147320" h="340360">
                  <a:moveTo>
                    <a:pt x="0" y="340032"/>
                  </a:moveTo>
                  <a:lnTo>
                    <a:pt x="146726" y="0"/>
                  </a:lnTo>
                </a:path>
              </a:pathLst>
            </a:custGeom>
            <a:ln w="213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5" name="object 7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09114" y="4821603"/>
              <a:ext cx="171834" cy="365508"/>
            </a:xfrm>
            <a:prstGeom prst="rect">
              <a:avLst/>
            </a:prstGeom>
          </p:spPr>
        </p:pic>
        <p:sp>
          <p:nvSpPr>
            <p:cNvPr id="286" name="object 80"/>
            <p:cNvSpPr/>
            <p:nvPr/>
          </p:nvSpPr>
          <p:spPr>
            <a:xfrm>
              <a:off x="4991016" y="4581833"/>
              <a:ext cx="88900" cy="175895"/>
            </a:xfrm>
            <a:custGeom>
              <a:avLst/>
              <a:gdLst/>
              <a:ahLst/>
              <a:cxnLst/>
              <a:rect l="l" t="t" r="r" b="b"/>
              <a:pathLst>
                <a:path w="88900" h="175895">
                  <a:moveTo>
                    <a:pt x="0" y="0"/>
                  </a:moveTo>
                  <a:lnTo>
                    <a:pt x="88416" y="175365"/>
                  </a:lnTo>
                </a:path>
              </a:pathLst>
            </a:custGeom>
            <a:ln w="213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7" name="object 81"/>
          <p:cNvGrpSpPr/>
          <p:nvPr/>
        </p:nvGrpSpPr>
        <p:grpSpPr>
          <a:xfrm>
            <a:off x="2009651" y="5948713"/>
            <a:ext cx="5311140" cy="548640"/>
            <a:chOff x="2009651" y="5948713"/>
            <a:chExt cx="5311140" cy="548640"/>
          </a:xfrm>
        </p:grpSpPr>
        <p:sp>
          <p:nvSpPr>
            <p:cNvPr id="288" name="object 82"/>
            <p:cNvSpPr/>
            <p:nvPr/>
          </p:nvSpPr>
          <p:spPr>
            <a:xfrm>
              <a:off x="7031669" y="6084287"/>
              <a:ext cx="282575" cy="213995"/>
            </a:xfrm>
            <a:custGeom>
              <a:avLst/>
              <a:gdLst/>
              <a:ahLst/>
              <a:cxnLst/>
              <a:rect l="l" t="t" r="r" b="b"/>
              <a:pathLst>
                <a:path w="282575" h="213995">
                  <a:moveTo>
                    <a:pt x="0" y="0"/>
                  </a:moveTo>
                  <a:lnTo>
                    <a:pt x="0" y="213980"/>
                  </a:lnTo>
                  <a:lnTo>
                    <a:pt x="276551" y="121354"/>
                  </a:lnTo>
                  <a:lnTo>
                    <a:pt x="282467" y="1213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83"/>
            <p:cNvSpPr/>
            <p:nvPr/>
          </p:nvSpPr>
          <p:spPr>
            <a:xfrm>
              <a:off x="7031669" y="6084287"/>
              <a:ext cx="282575" cy="213995"/>
            </a:xfrm>
            <a:custGeom>
              <a:avLst/>
              <a:gdLst/>
              <a:ahLst/>
              <a:cxnLst/>
              <a:rect l="l" t="t" r="r" b="b"/>
              <a:pathLst>
                <a:path w="282575" h="213995">
                  <a:moveTo>
                    <a:pt x="282467" y="121354"/>
                  </a:moveTo>
                  <a:lnTo>
                    <a:pt x="0" y="0"/>
                  </a:lnTo>
                  <a:lnTo>
                    <a:pt x="0" y="213980"/>
                  </a:lnTo>
                  <a:lnTo>
                    <a:pt x="276551" y="121354"/>
                  </a:lnTo>
                  <a:lnTo>
                    <a:pt x="282467" y="121354"/>
                  </a:lnTo>
                  <a:close/>
                </a:path>
              </a:pathLst>
            </a:custGeom>
            <a:ln w="121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84"/>
            <p:cNvSpPr/>
            <p:nvPr/>
          </p:nvSpPr>
          <p:spPr>
            <a:xfrm>
              <a:off x="2274289" y="6185719"/>
              <a:ext cx="4769485" cy="20320"/>
            </a:xfrm>
            <a:custGeom>
              <a:avLst/>
              <a:gdLst/>
              <a:ahLst/>
              <a:cxnLst/>
              <a:rect l="l" t="t" r="r" b="b"/>
              <a:pathLst>
                <a:path w="4769484" h="20320">
                  <a:moveTo>
                    <a:pt x="4769411" y="0"/>
                  </a:moveTo>
                  <a:lnTo>
                    <a:pt x="0" y="0"/>
                  </a:lnTo>
                  <a:lnTo>
                    <a:pt x="0" y="19922"/>
                  </a:lnTo>
                  <a:lnTo>
                    <a:pt x="4769411" y="19922"/>
                  </a:lnTo>
                  <a:lnTo>
                    <a:pt x="47694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85"/>
            <p:cNvSpPr/>
            <p:nvPr/>
          </p:nvSpPr>
          <p:spPr>
            <a:xfrm>
              <a:off x="2274289" y="6185719"/>
              <a:ext cx="4769485" cy="20320"/>
            </a:xfrm>
            <a:custGeom>
              <a:avLst/>
              <a:gdLst/>
              <a:ahLst/>
              <a:cxnLst/>
              <a:rect l="l" t="t" r="r" b="b"/>
              <a:pathLst>
                <a:path w="4769484" h="20320">
                  <a:moveTo>
                    <a:pt x="0" y="19922"/>
                  </a:moveTo>
                  <a:lnTo>
                    <a:pt x="4769411" y="19922"/>
                  </a:lnTo>
                  <a:lnTo>
                    <a:pt x="4769411" y="0"/>
                  </a:lnTo>
                  <a:lnTo>
                    <a:pt x="0" y="0"/>
                  </a:lnTo>
                  <a:lnTo>
                    <a:pt x="0" y="19922"/>
                  </a:lnTo>
                  <a:close/>
                </a:path>
              </a:pathLst>
            </a:custGeom>
            <a:ln w="12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86"/>
            <p:cNvSpPr/>
            <p:nvPr/>
          </p:nvSpPr>
          <p:spPr>
            <a:xfrm>
              <a:off x="2015998" y="5948717"/>
              <a:ext cx="3643629" cy="548640"/>
            </a:xfrm>
            <a:custGeom>
              <a:avLst/>
              <a:gdLst/>
              <a:ahLst/>
              <a:cxnLst/>
              <a:rect l="l" t="t" r="r" b="b"/>
              <a:pathLst>
                <a:path w="3643629" h="548639">
                  <a:moveTo>
                    <a:pt x="284238" y="142049"/>
                  </a:moveTo>
                  <a:lnTo>
                    <a:pt x="0" y="264426"/>
                  </a:lnTo>
                  <a:lnTo>
                    <a:pt x="7188" y="264426"/>
                  </a:lnTo>
                  <a:lnTo>
                    <a:pt x="284238" y="355511"/>
                  </a:lnTo>
                  <a:lnTo>
                    <a:pt x="284238" y="142049"/>
                  </a:lnTo>
                  <a:close/>
                </a:path>
                <a:path w="3643629" h="548639">
                  <a:moveTo>
                    <a:pt x="3643553" y="0"/>
                  </a:moveTo>
                  <a:lnTo>
                    <a:pt x="3623500" y="0"/>
                  </a:lnTo>
                  <a:lnTo>
                    <a:pt x="3623500" y="548271"/>
                  </a:lnTo>
                  <a:lnTo>
                    <a:pt x="3643553" y="548271"/>
                  </a:lnTo>
                  <a:lnTo>
                    <a:pt x="36435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87"/>
            <p:cNvSpPr/>
            <p:nvPr/>
          </p:nvSpPr>
          <p:spPr>
            <a:xfrm>
              <a:off x="2016001" y="6090761"/>
              <a:ext cx="284480" cy="213995"/>
            </a:xfrm>
            <a:custGeom>
              <a:avLst/>
              <a:gdLst/>
              <a:ahLst/>
              <a:cxnLst/>
              <a:rect l="l" t="t" r="r" b="b"/>
              <a:pathLst>
                <a:path w="284480" h="213995">
                  <a:moveTo>
                    <a:pt x="0" y="122381"/>
                  </a:moveTo>
                  <a:lnTo>
                    <a:pt x="284242" y="0"/>
                  </a:lnTo>
                  <a:lnTo>
                    <a:pt x="284242" y="213456"/>
                  </a:lnTo>
                  <a:lnTo>
                    <a:pt x="7193" y="122381"/>
                  </a:lnTo>
                  <a:lnTo>
                    <a:pt x="0" y="122381"/>
                  </a:lnTo>
                  <a:close/>
                </a:path>
              </a:pathLst>
            </a:custGeom>
            <a:ln w="121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4" name="object 88"/>
          <p:cNvSpPr txBox="1"/>
          <p:nvPr/>
        </p:nvSpPr>
        <p:spPr>
          <a:xfrm>
            <a:off x="3982180" y="6196698"/>
            <a:ext cx="65151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spc="-25" dirty="0">
                <a:latin typeface="Arial"/>
                <a:cs typeface="Arial"/>
              </a:rPr>
              <a:t>FWD</a:t>
            </a:r>
            <a:endParaRPr sz="2150">
              <a:latin typeface="Arial"/>
              <a:cs typeface="Arial"/>
            </a:endParaRPr>
          </a:p>
        </p:txBody>
      </p:sp>
      <p:sp>
        <p:nvSpPr>
          <p:cNvPr id="295" name="object 89"/>
          <p:cNvSpPr txBox="1"/>
          <p:nvPr/>
        </p:nvSpPr>
        <p:spPr>
          <a:xfrm>
            <a:off x="3952707" y="5440933"/>
            <a:ext cx="65151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spc="-25" dirty="0">
                <a:latin typeface="Arial"/>
                <a:cs typeface="Arial"/>
              </a:rPr>
              <a:t>FWD</a:t>
            </a:r>
            <a:endParaRPr sz="2150">
              <a:latin typeface="Arial"/>
              <a:cs typeface="Arial"/>
            </a:endParaRPr>
          </a:p>
        </p:txBody>
      </p:sp>
      <p:sp>
        <p:nvSpPr>
          <p:cNvPr id="296" name="object 90"/>
          <p:cNvSpPr txBox="1"/>
          <p:nvPr/>
        </p:nvSpPr>
        <p:spPr>
          <a:xfrm>
            <a:off x="6049559" y="6196698"/>
            <a:ext cx="596265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spc="-25" dirty="0">
                <a:latin typeface="Arial"/>
                <a:cs typeface="Arial"/>
              </a:rPr>
              <a:t>RVS</a:t>
            </a:r>
            <a:endParaRPr sz="2150">
              <a:latin typeface="Arial"/>
              <a:cs typeface="Arial"/>
            </a:endParaRPr>
          </a:p>
        </p:txBody>
      </p:sp>
      <p:sp>
        <p:nvSpPr>
          <p:cNvPr id="297" name="object 91"/>
          <p:cNvSpPr txBox="1"/>
          <p:nvPr/>
        </p:nvSpPr>
        <p:spPr>
          <a:xfrm>
            <a:off x="2003555" y="5455677"/>
            <a:ext cx="596265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spc="-25" dirty="0">
                <a:latin typeface="Arial"/>
                <a:cs typeface="Arial"/>
              </a:rPr>
              <a:t>RVS</a:t>
            </a:r>
            <a:endParaRPr sz="2150">
              <a:latin typeface="Arial"/>
              <a:cs typeface="Arial"/>
            </a:endParaRPr>
          </a:p>
        </p:txBody>
      </p:sp>
      <p:grpSp>
        <p:nvGrpSpPr>
          <p:cNvPr id="298" name="object 92"/>
          <p:cNvGrpSpPr/>
          <p:nvPr/>
        </p:nvGrpSpPr>
        <p:grpSpPr>
          <a:xfrm>
            <a:off x="1372547" y="5604080"/>
            <a:ext cx="5421630" cy="461009"/>
            <a:chOff x="1372547" y="5604080"/>
            <a:chExt cx="5421630" cy="461009"/>
          </a:xfrm>
        </p:grpSpPr>
        <p:sp>
          <p:nvSpPr>
            <p:cNvPr id="299" name="object 93"/>
            <p:cNvSpPr/>
            <p:nvPr/>
          </p:nvSpPr>
          <p:spPr>
            <a:xfrm>
              <a:off x="6543636" y="5767078"/>
              <a:ext cx="244475" cy="184150"/>
            </a:xfrm>
            <a:custGeom>
              <a:avLst/>
              <a:gdLst/>
              <a:ahLst/>
              <a:cxnLst/>
              <a:rect l="l" t="t" r="r" b="b"/>
              <a:pathLst>
                <a:path w="244475" h="184150">
                  <a:moveTo>
                    <a:pt x="0" y="0"/>
                  </a:moveTo>
                  <a:lnTo>
                    <a:pt x="0" y="183700"/>
                  </a:lnTo>
                  <a:lnTo>
                    <a:pt x="239791" y="105048"/>
                  </a:lnTo>
                  <a:lnTo>
                    <a:pt x="244333" y="105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94"/>
            <p:cNvSpPr/>
            <p:nvPr/>
          </p:nvSpPr>
          <p:spPr>
            <a:xfrm>
              <a:off x="6543636" y="5767078"/>
              <a:ext cx="244475" cy="184150"/>
            </a:xfrm>
            <a:custGeom>
              <a:avLst/>
              <a:gdLst/>
              <a:ahLst/>
              <a:cxnLst/>
              <a:rect l="l" t="t" r="r" b="b"/>
              <a:pathLst>
                <a:path w="244475" h="184150">
                  <a:moveTo>
                    <a:pt x="244333" y="105048"/>
                  </a:moveTo>
                  <a:lnTo>
                    <a:pt x="0" y="0"/>
                  </a:lnTo>
                  <a:lnTo>
                    <a:pt x="0" y="183700"/>
                  </a:lnTo>
                  <a:lnTo>
                    <a:pt x="239791" y="105048"/>
                  </a:lnTo>
                  <a:lnTo>
                    <a:pt x="244333" y="105048"/>
                  </a:lnTo>
                  <a:close/>
                </a:path>
              </a:pathLst>
            </a:custGeom>
            <a:ln w="121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95"/>
            <p:cNvSpPr/>
            <p:nvPr/>
          </p:nvSpPr>
          <p:spPr>
            <a:xfrm>
              <a:off x="1378635" y="5604091"/>
              <a:ext cx="2153920" cy="461009"/>
            </a:xfrm>
            <a:custGeom>
              <a:avLst/>
              <a:gdLst/>
              <a:ahLst/>
              <a:cxnLst/>
              <a:rect l="l" t="t" r="r" b="b"/>
              <a:pathLst>
                <a:path w="2153920" h="461010">
                  <a:moveTo>
                    <a:pt x="245948" y="165328"/>
                  </a:moveTo>
                  <a:lnTo>
                    <a:pt x="0" y="270370"/>
                  </a:lnTo>
                  <a:lnTo>
                    <a:pt x="6426" y="270370"/>
                  </a:lnTo>
                  <a:lnTo>
                    <a:pt x="245948" y="350583"/>
                  </a:lnTo>
                  <a:lnTo>
                    <a:pt x="245948" y="165328"/>
                  </a:lnTo>
                  <a:close/>
                </a:path>
                <a:path w="2153920" h="461010">
                  <a:moveTo>
                    <a:pt x="2153907" y="0"/>
                  </a:moveTo>
                  <a:lnTo>
                    <a:pt x="2134120" y="0"/>
                  </a:lnTo>
                  <a:lnTo>
                    <a:pt x="2134120" y="460806"/>
                  </a:lnTo>
                  <a:lnTo>
                    <a:pt x="2153907" y="460806"/>
                  </a:lnTo>
                  <a:lnTo>
                    <a:pt x="2153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96"/>
            <p:cNvSpPr/>
            <p:nvPr/>
          </p:nvSpPr>
          <p:spPr>
            <a:xfrm>
              <a:off x="1378637" y="5769410"/>
              <a:ext cx="246379" cy="185420"/>
            </a:xfrm>
            <a:custGeom>
              <a:avLst/>
              <a:gdLst/>
              <a:ahLst/>
              <a:cxnLst/>
              <a:rect l="l" t="t" r="r" b="b"/>
              <a:pathLst>
                <a:path w="246380" h="185420">
                  <a:moveTo>
                    <a:pt x="0" y="105048"/>
                  </a:moveTo>
                  <a:lnTo>
                    <a:pt x="245955" y="0"/>
                  </a:lnTo>
                  <a:lnTo>
                    <a:pt x="245955" y="185252"/>
                  </a:lnTo>
                  <a:lnTo>
                    <a:pt x="6424" y="105048"/>
                  </a:lnTo>
                  <a:lnTo>
                    <a:pt x="0" y="105048"/>
                  </a:lnTo>
                  <a:close/>
                </a:path>
              </a:pathLst>
            </a:custGeom>
            <a:ln w="121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97"/>
            <p:cNvSpPr/>
            <p:nvPr/>
          </p:nvSpPr>
          <p:spPr>
            <a:xfrm>
              <a:off x="1573962" y="5857374"/>
              <a:ext cx="4979670" cy="19685"/>
            </a:xfrm>
            <a:custGeom>
              <a:avLst/>
              <a:gdLst/>
              <a:ahLst/>
              <a:cxnLst/>
              <a:rect l="l" t="t" r="r" b="b"/>
              <a:pathLst>
                <a:path w="4979670" h="19685">
                  <a:moveTo>
                    <a:pt x="4979625" y="0"/>
                  </a:moveTo>
                  <a:lnTo>
                    <a:pt x="0" y="0"/>
                  </a:lnTo>
                  <a:lnTo>
                    <a:pt x="0" y="19405"/>
                  </a:lnTo>
                  <a:lnTo>
                    <a:pt x="4979625" y="19405"/>
                  </a:lnTo>
                  <a:lnTo>
                    <a:pt x="4979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98"/>
            <p:cNvSpPr/>
            <p:nvPr/>
          </p:nvSpPr>
          <p:spPr>
            <a:xfrm>
              <a:off x="1573962" y="5857374"/>
              <a:ext cx="4979670" cy="19685"/>
            </a:xfrm>
            <a:custGeom>
              <a:avLst/>
              <a:gdLst/>
              <a:ahLst/>
              <a:cxnLst/>
              <a:rect l="l" t="t" r="r" b="b"/>
              <a:pathLst>
                <a:path w="4979670" h="19685">
                  <a:moveTo>
                    <a:pt x="0" y="19405"/>
                  </a:moveTo>
                  <a:lnTo>
                    <a:pt x="4979625" y="19405"/>
                  </a:lnTo>
                  <a:lnTo>
                    <a:pt x="4979625" y="0"/>
                  </a:lnTo>
                  <a:lnTo>
                    <a:pt x="0" y="0"/>
                  </a:lnTo>
                  <a:lnTo>
                    <a:pt x="0" y="19405"/>
                  </a:lnTo>
                  <a:close/>
                </a:path>
              </a:pathLst>
            </a:custGeom>
            <a:ln w="12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5" name="object 99"/>
          <p:cNvSpPr txBox="1"/>
          <p:nvPr/>
        </p:nvSpPr>
        <p:spPr>
          <a:xfrm>
            <a:off x="3270835" y="3973595"/>
            <a:ext cx="656590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dirty="0">
                <a:latin typeface="Arial"/>
                <a:cs typeface="Arial"/>
              </a:rPr>
              <a:t>Bus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spc="-50" dirty="0">
                <a:latin typeface="Arial"/>
                <a:cs typeface="Arial"/>
              </a:rPr>
              <a:t>A</a:t>
            </a:r>
            <a:endParaRPr sz="1850">
              <a:latin typeface="Arial"/>
              <a:cs typeface="Arial"/>
            </a:endParaRPr>
          </a:p>
        </p:txBody>
      </p:sp>
      <p:sp>
        <p:nvSpPr>
          <p:cNvPr id="306" name="object 100"/>
          <p:cNvSpPr txBox="1"/>
          <p:nvPr/>
        </p:nvSpPr>
        <p:spPr>
          <a:xfrm>
            <a:off x="5412475" y="3973595"/>
            <a:ext cx="656590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dirty="0">
                <a:latin typeface="Arial"/>
                <a:cs typeface="Arial"/>
              </a:rPr>
              <a:t>Bus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spc="-50" dirty="0">
                <a:latin typeface="Arial"/>
                <a:cs typeface="Arial"/>
              </a:rPr>
              <a:t>B</a:t>
            </a:r>
            <a:endParaRPr sz="1850">
              <a:latin typeface="Arial"/>
              <a:cs typeface="Arial"/>
            </a:endParaRPr>
          </a:p>
        </p:txBody>
      </p:sp>
      <p:sp>
        <p:nvSpPr>
          <p:cNvPr id="307" name="object 101"/>
          <p:cNvSpPr/>
          <p:nvPr/>
        </p:nvSpPr>
        <p:spPr>
          <a:xfrm>
            <a:off x="7209452" y="4409463"/>
            <a:ext cx="578485" cy="578485"/>
          </a:xfrm>
          <a:custGeom>
            <a:avLst/>
            <a:gdLst/>
            <a:ahLst/>
            <a:cxnLst/>
            <a:rect l="l" t="t" r="r" b="b"/>
            <a:pathLst>
              <a:path w="578484" h="578485">
                <a:moveTo>
                  <a:pt x="0" y="288995"/>
                </a:moveTo>
                <a:lnTo>
                  <a:pt x="3780" y="242189"/>
                </a:lnTo>
                <a:lnTo>
                  <a:pt x="14725" y="197762"/>
                </a:lnTo>
                <a:lnTo>
                  <a:pt x="32243" y="156313"/>
                </a:lnTo>
                <a:lnTo>
                  <a:pt x="55741" y="118444"/>
                </a:lnTo>
                <a:lnTo>
                  <a:pt x="84626" y="84753"/>
                </a:lnTo>
                <a:lnTo>
                  <a:pt x="118306" y="55843"/>
                </a:lnTo>
                <a:lnTo>
                  <a:pt x="156188" y="32312"/>
                </a:lnTo>
                <a:lnTo>
                  <a:pt x="197680" y="14761"/>
                </a:lnTo>
                <a:lnTo>
                  <a:pt x="242189" y="3790"/>
                </a:lnTo>
                <a:lnTo>
                  <a:pt x="289122" y="0"/>
                </a:lnTo>
                <a:lnTo>
                  <a:pt x="335869" y="3790"/>
                </a:lnTo>
                <a:lnTo>
                  <a:pt x="380258" y="14761"/>
                </a:lnTo>
                <a:lnTo>
                  <a:pt x="421684" y="32312"/>
                </a:lnTo>
                <a:lnTo>
                  <a:pt x="459544" y="55843"/>
                </a:lnTo>
                <a:lnTo>
                  <a:pt x="493235" y="84753"/>
                </a:lnTo>
                <a:lnTo>
                  <a:pt x="522153" y="118444"/>
                </a:lnTo>
                <a:lnTo>
                  <a:pt x="545696" y="156313"/>
                </a:lnTo>
                <a:lnTo>
                  <a:pt x="563259" y="197762"/>
                </a:lnTo>
                <a:lnTo>
                  <a:pt x="574239" y="242189"/>
                </a:lnTo>
                <a:lnTo>
                  <a:pt x="578033" y="288995"/>
                </a:lnTo>
                <a:lnTo>
                  <a:pt x="574239" y="335957"/>
                </a:lnTo>
                <a:lnTo>
                  <a:pt x="563259" y="380474"/>
                </a:lnTo>
                <a:lnTo>
                  <a:pt x="545696" y="421960"/>
                </a:lnTo>
                <a:lnTo>
                  <a:pt x="522153" y="459823"/>
                </a:lnTo>
                <a:lnTo>
                  <a:pt x="493235" y="493477"/>
                </a:lnTo>
                <a:lnTo>
                  <a:pt x="459544" y="522332"/>
                </a:lnTo>
                <a:lnTo>
                  <a:pt x="421684" y="545799"/>
                </a:lnTo>
                <a:lnTo>
                  <a:pt x="380258" y="563291"/>
                </a:lnTo>
                <a:lnTo>
                  <a:pt x="335869" y="574217"/>
                </a:lnTo>
                <a:lnTo>
                  <a:pt x="289122" y="577990"/>
                </a:lnTo>
                <a:lnTo>
                  <a:pt x="242189" y="574217"/>
                </a:lnTo>
                <a:lnTo>
                  <a:pt x="197680" y="563291"/>
                </a:lnTo>
                <a:lnTo>
                  <a:pt x="156189" y="545799"/>
                </a:lnTo>
                <a:lnTo>
                  <a:pt x="118306" y="522332"/>
                </a:lnTo>
                <a:lnTo>
                  <a:pt x="84626" y="493477"/>
                </a:lnTo>
                <a:lnTo>
                  <a:pt x="55741" y="459823"/>
                </a:lnTo>
                <a:lnTo>
                  <a:pt x="32243" y="421960"/>
                </a:lnTo>
                <a:lnTo>
                  <a:pt x="14725" y="380474"/>
                </a:lnTo>
                <a:lnTo>
                  <a:pt x="3780" y="335957"/>
                </a:lnTo>
                <a:lnTo>
                  <a:pt x="0" y="288995"/>
                </a:lnTo>
              </a:path>
              <a:path w="578484" h="578485">
                <a:moveTo>
                  <a:pt x="120529" y="317242"/>
                </a:moveTo>
                <a:lnTo>
                  <a:pt x="121234" y="283374"/>
                </a:lnTo>
                <a:lnTo>
                  <a:pt x="134486" y="253419"/>
                </a:lnTo>
                <a:lnTo>
                  <a:pt x="157978" y="230605"/>
                </a:lnTo>
                <a:lnTo>
                  <a:pt x="189403" y="218164"/>
                </a:lnTo>
                <a:lnTo>
                  <a:pt x="223538" y="218995"/>
                </a:lnTo>
                <a:lnTo>
                  <a:pt x="253642" y="232434"/>
                </a:lnTo>
                <a:lnTo>
                  <a:pt x="276556" y="256125"/>
                </a:lnTo>
                <a:lnTo>
                  <a:pt x="289122" y="287711"/>
                </a:lnTo>
                <a:lnTo>
                  <a:pt x="301260" y="319353"/>
                </a:lnTo>
                <a:lnTo>
                  <a:pt x="323955" y="342961"/>
                </a:lnTo>
                <a:lnTo>
                  <a:pt x="353978" y="356277"/>
                </a:lnTo>
                <a:lnTo>
                  <a:pt x="388102" y="357044"/>
                </a:lnTo>
                <a:lnTo>
                  <a:pt x="419583" y="344678"/>
                </a:lnTo>
                <a:lnTo>
                  <a:pt x="443151" y="321990"/>
                </a:lnTo>
                <a:lnTo>
                  <a:pt x="456598" y="292059"/>
                </a:lnTo>
                <a:lnTo>
                  <a:pt x="457715" y="257966"/>
                </a:lnTo>
              </a:path>
            </a:pathLst>
          </a:custGeom>
          <a:ln w="214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object 86"/>
          <p:cNvSpPr txBox="1">
            <a:spLocks noGrp="1"/>
          </p:cNvSpPr>
          <p:nvPr>
            <p:ph type="title"/>
          </p:nvPr>
        </p:nvSpPr>
        <p:spPr>
          <a:xfrm>
            <a:off x="721601" y="425113"/>
            <a:ext cx="6349618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i="0" spc="-20" dirty="0">
                <a:solidFill>
                  <a:srgbClr val="0070C0"/>
                </a:solidFill>
                <a:latin typeface="Arial Unicode MS"/>
                <a:cs typeface="Arial Unicode MS"/>
              </a:rPr>
              <a:t>PRINCIPIO</a:t>
            </a:r>
            <a:r>
              <a:rPr sz="2300" b="1" i="0" spc="-4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13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3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2300" b="1" i="0" spc="-3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65" dirty="0">
                <a:solidFill>
                  <a:srgbClr val="0070C0"/>
                </a:solidFill>
                <a:latin typeface="Arial Unicode MS"/>
                <a:cs typeface="Arial Unicode MS"/>
              </a:rPr>
              <a:t>DIFERENCIAL</a:t>
            </a:r>
            <a:endParaRPr sz="23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103" name="object 3"/>
          <p:cNvSpPr txBox="1"/>
          <p:nvPr/>
        </p:nvSpPr>
        <p:spPr>
          <a:xfrm>
            <a:off x="382930" y="3710177"/>
            <a:ext cx="37909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2583C5"/>
                </a:solidFill>
                <a:latin typeface="Arial"/>
                <a:cs typeface="Arial"/>
              </a:rPr>
              <a:t>No</a:t>
            </a:r>
            <a:r>
              <a:rPr sz="1400" spc="-30" dirty="0">
                <a:solidFill>
                  <a:srgbClr val="2583C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583C5"/>
                </a:solidFill>
                <a:latin typeface="Arial"/>
                <a:cs typeface="Arial"/>
              </a:rPr>
              <a:t>Relay</a:t>
            </a:r>
            <a:r>
              <a:rPr sz="1400" spc="-15" dirty="0">
                <a:solidFill>
                  <a:srgbClr val="2583C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583C5"/>
                </a:solidFill>
                <a:latin typeface="Arial"/>
                <a:cs typeface="Arial"/>
              </a:rPr>
              <a:t>Operation</a:t>
            </a:r>
            <a:r>
              <a:rPr sz="1400" spc="-40" dirty="0">
                <a:solidFill>
                  <a:srgbClr val="2583C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583C5"/>
                </a:solidFill>
                <a:latin typeface="Arial"/>
                <a:cs typeface="Arial"/>
              </a:rPr>
              <a:t>if</a:t>
            </a:r>
            <a:r>
              <a:rPr sz="1400" spc="-10" dirty="0">
                <a:solidFill>
                  <a:srgbClr val="2583C5"/>
                </a:solidFill>
                <a:latin typeface="Arial"/>
                <a:cs typeface="Arial"/>
              </a:rPr>
              <a:t> </a:t>
            </a:r>
            <a:r>
              <a:rPr sz="1400" spc="-60" dirty="0">
                <a:solidFill>
                  <a:srgbClr val="2583C5"/>
                </a:solidFill>
                <a:latin typeface="Arial"/>
                <a:cs typeface="Arial"/>
              </a:rPr>
              <a:t>CTs</a:t>
            </a:r>
            <a:r>
              <a:rPr sz="1400" spc="-85" dirty="0">
                <a:solidFill>
                  <a:srgbClr val="2583C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583C5"/>
                </a:solidFill>
                <a:latin typeface="Arial"/>
                <a:cs typeface="Arial"/>
              </a:rPr>
              <a:t>Are</a:t>
            </a:r>
            <a:r>
              <a:rPr sz="1400" spc="-5" dirty="0">
                <a:solidFill>
                  <a:srgbClr val="2583C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583C5"/>
                </a:solidFill>
                <a:latin typeface="Arial"/>
                <a:cs typeface="Arial"/>
              </a:rPr>
              <a:t>Considered</a:t>
            </a:r>
            <a:r>
              <a:rPr sz="1400" spc="-40" dirty="0">
                <a:solidFill>
                  <a:srgbClr val="2583C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2583C5"/>
                </a:solidFill>
                <a:latin typeface="Arial"/>
                <a:cs typeface="Arial"/>
              </a:rPr>
              <a:t>Ideal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4" name="object 4"/>
          <p:cNvGrpSpPr/>
          <p:nvPr/>
        </p:nvGrpSpPr>
        <p:grpSpPr>
          <a:xfrm>
            <a:off x="717804" y="1720595"/>
            <a:ext cx="3825875" cy="1898014"/>
            <a:chOff x="717804" y="1720595"/>
            <a:chExt cx="3825875" cy="1898014"/>
          </a:xfrm>
        </p:grpSpPr>
        <p:sp>
          <p:nvSpPr>
            <p:cNvPr id="105" name="object 5"/>
            <p:cNvSpPr/>
            <p:nvPr/>
          </p:nvSpPr>
          <p:spPr>
            <a:xfrm>
              <a:off x="736854" y="2023109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5">
                  <a:moveTo>
                    <a:pt x="0" y="0"/>
                  </a:moveTo>
                  <a:lnTo>
                    <a:pt x="757427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6404" y="1920239"/>
              <a:ext cx="382523" cy="148589"/>
            </a:xfrm>
            <a:prstGeom prst="rect">
              <a:avLst/>
            </a:prstGeom>
          </p:spPr>
        </p:pic>
        <p:sp>
          <p:nvSpPr>
            <p:cNvPr id="107" name="object 7"/>
            <p:cNvSpPr/>
            <p:nvPr/>
          </p:nvSpPr>
          <p:spPr>
            <a:xfrm>
              <a:off x="1494281" y="193319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179832"/>
                  </a:moveTo>
                  <a:lnTo>
                    <a:pt x="179831" y="179832"/>
                  </a:lnTo>
                  <a:lnTo>
                    <a:pt x="179831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8"/>
            <p:cNvSpPr/>
            <p:nvPr/>
          </p:nvSpPr>
          <p:spPr>
            <a:xfrm>
              <a:off x="1674114" y="2023109"/>
              <a:ext cx="295910" cy="0"/>
            </a:xfrm>
            <a:custGeom>
              <a:avLst/>
              <a:gdLst/>
              <a:ahLst/>
              <a:cxnLst/>
              <a:rect l="l" t="t" r="r" b="b"/>
              <a:pathLst>
                <a:path w="295910">
                  <a:moveTo>
                    <a:pt x="0" y="0"/>
                  </a:moveTo>
                  <a:lnTo>
                    <a:pt x="295656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9"/>
            <p:cNvSpPr/>
            <p:nvPr/>
          </p:nvSpPr>
          <p:spPr>
            <a:xfrm>
              <a:off x="736854" y="1797557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90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0"/>
            <p:cNvSpPr/>
            <p:nvPr/>
          </p:nvSpPr>
          <p:spPr>
            <a:xfrm>
              <a:off x="959358" y="2068829"/>
              <a:ext cx="2946400" cy="1536700"/>
            </a:xfrm>
            <a:custGeom>
              <a:avLst/>
              <a:gdLst/>
              <a:ahLst/>
              <a:cxnLst/>
              <a:rect l="l" t="t" r="r" b="b"/>
              <a:pathLst>
                <a:path w="2946400" h="1536700">
                  <a:moveTo>
                    <a:pt x="0" y="0"/>
                  </a:moveTo>
                  <a:lnTo>
                    <a:pt x="0" y="1536192"/>
                  </a:lnTo>
                </a:path>
                <a:path w="2946400" h="1536700">
                  <a:moveTo>
                    <a:pt x="356616" y="0"/>
                  </a:moveTo>
                  <a:lnTo>
                    <a:pt x="356616" y="993648"/>
                  </a:lnTo>
                </a:path>
                <a:path w="2946400" h="1536700">
                  <a:moveTo>
                    <a:pt x="356616" y="993648"/>
                  </a:moveTo>
                  <a:lnTo>
                    <a:pt x="2589276" y="993648"/>
                  </a:lnTo>
                </a:path>
                <a:path w="2946400" h="1536700">
                  <a:moveTo>
                    <a:pt x="0" y="1536192"/>
                  </a:moveTo>
                  <a:lnTo>
                    <a:pt x="2945891" y="1536192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"/>
            <p:cNvSpPr/>
            <p:nvPr/>
          </p:nvSpPr>
          <p:spPr>
            <a:xfrm>
              <a:off x="3370326" y="2023109"/>
              <a:ext cx="669290" cy="0"/>
            </a:xfrm>
            <a:custGeom>
              <a:avLst/>
              <a:gdLst/>
              <a:ahLst/>
              <a:cxnLst/>
              <a:rect l="l" t="t" r="r" b="b"/>
              <a:pathLst>
                <a:path w="669289">
                  <a:moveTo>
                    <a:pt x="0" y="0"/>
                  </a:moveTo>
                  <a:lnTo>
                    <a:pt x="669036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5680" y="1920239"/>
              <a:ext cx="382523" cy="148589"/>
            </a:xfrm>
            <a:prstGeom prst="rect">
              <a:avLst/>
            </a:prstGeom>
          </p:spPr>
        </p:pic>
        <p:sp>
          <p:nvSpPr>
            <p:cNvPr id="113" name="object 13"/>
            <p:cNvSpPr/>
            <p:nvPr/>
          </p:nvSpPr>
          <p:spPr>
            <a:xfrm>
              <a:off x="3190493" y="193319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179832"/>
                  </a:moveTo>
                  <a:lnTo>
                    <a:pt x="179831" y="179832"/>
                  </a:lnTo>
                  <a:lnTo>
                    <a:pt x="179831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4"/>
            <p:cNvSpPr/>
            <p:nvPr/>
          </p:nvSpPr>
          <p:spPr>
            <a:xfrm>
              <a:off x="2320290" y="2023109"/>
              <a:ext cx="1584960" cy="1582420"/>
            </a:xfrm>
            <a:custGeom>
              <a:avLst/>
              <a:gdLst/>
              <a:ahLst/>
              <a:cxnLst/>
              <a:rect l="l" t="t" r="r" b="b"/>
              <a:pathLst>
                <a:path w="1584960" h="1582420">
                  <a:moveTo>
                    <a:pt x="580644" y="0"/>
                  </a:moveTo>
                  <a:lnTo>
                    <a:pt x="870204" y="0"/>
                  </a:lnTo>
                </a:path>
                <a:path w="1584960" h="1582420">
                  <a:moveTo>
                    <a:pt x="1228344" y="45719"/>
                  </a:moveTo>
                  <a:lnTo>
                    <a:pt x="1228344" y="1039367"/>
                  </a:lnTo>
                </a:path>
                <a:path w="1584960" h="1582420">
                  <a:moveTo>
                    <a:pt x="1584960" y="45719"/>
                  </a:moveTo>
                  <a:lnTo>
                    <a:pt x="1584960" y="1581912"/>
                  </a:lnTo>
                </a:path>
                <a:path w="1584960" h="1582420">
                  <a:moveTo>
                    <a:pt x="0" y="1287779"/>
                  </a:moveTo>
                  <a:lnTo>
                    <a:pt x="8804" y="1243905"/>
                  </a:lnTo>
                  <a:lnTo>
                    <a:pt x="32813" y="1208055"/>
                  </a:lnTo>
                  <a:lnTo>
                    <a:pt x="68419" y="1183874"/>
                  </a:lnTo>
                  <a:lnTo>
                    <a:pt x="112014" y="1175003"/>
                  </a:lnTo>
                  <a:lnTo>
                    <a:pt x="155608" y="1183874"/>
                  </a:lnTo>
                  <a:lnTo>
                    <a:pt x="191214" y="1208055"/>
                  </a:lnTo>
                  <a:lnTo>
                    <a:pt x="215223" y="1243905"/>
                  </a:lnTo>
                  <a:lnTo>
                    <a:pt x="224028" y="1287779"/>
                  </a:lnTo>
                  <a:lnTo>
                    <a:pt x="215223" y="1331654"/>
                  </a:lnTo>
                  <a:lnTo>
                    <a:pt x="191214" y="1367504"/>
                  </a:lnTo>
                  <a:lnTo>
                    <a:pt x="155608" y="1391685"/>
                  </a:lnTo>
                  <a:lnTo>
                    <a:pt x="112014" y="1400555"/>
                  </a:lnTo>
                  <a:lnTo>
                    <a:pt x="68419" y="1391685"/>
                  </a:lnTo>
                  <a:lnTo>
                    <a:pt x="32813" y="1367504"/>
                  </a:lnTo>
                  <a:lnTo>
                    <a:pt x="8804" y="1331654"/>
                  </a:lnTo>
                  <a:lnTo>
                    <a:pt x="0" y="1287779"/>
                  </a:lnTo>
                  <a:close/>
                </a:path>
                <a:path w="1584960" h="1582420">
                  <a:moveTo>
                    <a:pt x="112776" y="1039367"/>
                  </a:moveTo>
                  <a:lnTo>
                    <a:pt x="112776" y="1175003"/>
                  </a:lnTo>
                </a:path>
                <a:path w="1584960" h="1582420">
                  <a:moveTo>
                    <a:pt x="112776" y="1400555"/>
                  </a:moveTo>
                  <a:lnTo>
                    <a:pt x="112776" y="1581912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5"/>
            <p:cNvSpPr/>
            <p:nvPr/>
          </p:nvSpPr>
          <p:spPr>
            <a:xfrm>
              <a:off x="4127754" y="1797557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90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6"/>
            <p:cNvSpPr/>
            <p:nvPr/>
          </p:nvSpPr>
          <p:spPr>
            <a:xfrm>
              <a:off x="4039362" y="2023109"/>
              <a:ext cx="490855" cy="0"/>
            </a:xfrm>
            <a:custGeom>
              <a:avLst/>
              <a:gdLst/>
              <a:ahLst/>
              <a:cxnLst/>
              <a:rect l="l" t="t" r="r" b="b"/>
              <a:pathLst>
                <a:path w="490854">
                  <a:moveTo>
                    <a:pt x="0" y="0"/>
                  </a:moveTo>
                  <a:lnTo>
                    <a:pt x="490727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7"/>
            <p:cNvSpPr/>
            <p:nvPr/>
          </p:nvSpPr>
          <p:spPr>
            <a:xfrm>
              <a:off x="1367790" y="1720595"/>
              <a:ext cx="2129155" cy="1290320"/>
            </a:xfrm>
            <a:custGeom>
              <a:avLst/>
              <a:gdLst/>
              <a:ahLst/>
              <a:cxnLst/>
              <a:rect l="l" t="t" r="r" b="b"/>
              <a:pathLst>
                <a:path w="2129154" h="1290320">
                  <a:moveTo>
                    <a:pt x="76200" y="694182"/>
                  </a:moveTo>
                  <a:lnTo>
                    <a:pt x="66675" y="675132"/>
                  </a:lnTo>
                  <a:lnTo>
                    <a:pt x="38100" y="617982"/>
                  </a:lnTo>
                  <a:lnTo>
                    <a:pt x="0" y="694182"/>
                  </a:lnTo>
                  <a:lnTo>
                    <a:pt x="19050" y="694182"/>
                  </a:lnTo>
                  <a:lnTo>
                    <a:pt x="19050" y="934974"/>
                  </a:lnTo>
                  <a:lnTo>
                    <a:pt x="57150" y="934974"/>
                  </a:lnTo>
                  <a:lnTo>
                    <a:pt x="57150" y="694182"/>
                  </a:lnTo>
                  <a:lnTo>
                    <a:pt x="76200" y="694182"/>
                  </a:lnTo>
                  <a:close/>
                </a:path>
                <a:path w="2129154" h="1290320">
                  <a:moveTo>
                    <a:pt x="438150" y="76200"/>
                  </a:moveTo>
                  <a:lnTo>
                    <a:pt x="412750" y="63500"/>
                  </a:lnTo>
                  <a:lnTo>
                    <a:pt x="387350" y="50800"/>
                  </a:lnTo>
                  <a:lnTo>
                    <a:pt x="361950" y="38100"/>
                  </a:lnTo>
                  <a:lnTo>
                    <a:pt x="285737" y="0"/>
                  </a:lnTo>
                  <a:lnTo>
                    <a:pt x="285737" y="38100"/>
                  </a:lnTo>
                  <a:lnTo>
                    <a:pt x="81534" y="38100"/>
                  </a:lnTo>
                  <a:lnTo>
                    <a:pt x="81534" y="50800"/>
                  </a:lnTo>
                  <a:lnTo>
                    <a:pt x="285737" y="50800"/>
                  </a:lnTo>
                  <a:lnTo>
                    <a:pt x="285737" y="63500"/>
                  </a:lnTo>
                  <a:lnTo>
                    <a:pt x="81534" y="63500"/>
                  </a:lnTo>
                  <a:lnTo>
                    <a:pt x="81534" y="88900"/>
                  </a:lnTo>
                  <a:lnTo>
                    <a:pt x="285737" y="88900"/>
                  </a:lnTo>
                  <a:lnTo>
                    <a:pt x="285737" y="101600"/>
                  </a:lnTo>
                  <a:lnTo>
                    <a:pt x="81534" y="101600"/>
                  </a:lnTo>
                  <a:lnTo>
                    <a:pt x="81534" y="114300"/>
                  </a:lnTo>
                  <a:lnTo>
                    <a:pt x="285737" y="114300"/>
                  </a:lnTo>
                  <a:lnTo>
                    <a:pt x="285737" y="152400"/>
                  </a:lnTo>
                  <a:lnTo>
                    <a:pt x="361950" y="114300"/>
                  </a:lnTo>
                  <a:lnTo>
                    <a:pt x="387350" y="101600"/>
                  </a:lnTo>
                  <a:lnTo>
                    <a:pt x="412750" y="88900"/>
                  </a:lnTo>
                  <a:lnTo>
                    <a:pt x="438150" y="76200"/>
                  </a:lnTo>
                  <a:close/>
                </a:path>
                <a:path w="2129154" h="1290320">
                  <a:moveTo>
                    <a:pt x="885444" y="1232916"/>
                  </a:moveTo>
                  <a:lnTo>
                    <a:pt x="649224" y="1232916"/>
                  </a:lnTo>
                  <a:lnTo>
                    <a:pt x="649224" y="1213866"/>
                  </a:lnTo>
                  <a:lnTo>
                    <a:pt x="573024" y="1251966"/>
                  </a:lnTo>
                  <a:lnTo>
                    <a:pt x="649224" y="1290066"/>
                  </a:lnTo>
                  <a:lnTo>
                    <a:pt x="649224" y="1271016"/>
                  </a:lnTo>
                  <a:lnTo>
                    <a:pt x="885444" y="1271016"/>
                  </a:lnTo>
                  <a:lnTo>
                    <a:pt x="885444" y="1232916"/>
                  </a:lnTo>
                  <a:close/>
                </a:path>
                <a:path w="2129154" h="1290320">
                  <a:moveTo>
                    <a:pt x="1556004" y="1232916"/>
                  </a:moveTo>
                  <a:lnTo>
                    <a:pt x="1274064" y="1232916"/>
                  </a:lnTo>
                  <a:lnTo>
                    <a:pt x="1274064" y="1213866"/>
                  </a:lnTo>
                  <a:lnTo>
                    <a:pt x="1197864" y="1251966"/>
                  </a:lnTo>
                  <a:lnTo>
                    <a:pt x="1274064" y="1290066"/>
                  </a:lnTo>
                  <a:lnTo>
                    <a:pt x="1274064" y="1271016"/>
                  </a:lnTo>
                  <a:lnTo>
                    <a:pt x="1556004" y="1271016"/>
                  </a:lnTo>
                  <a:lnTo>
                    <a:pt x="1556004" y="1232916"/>
                  </a:lnTo>
                  <a:close/>
                </a:path>
                <a:path w="2129154" h="1290320">
                  <a:moveTo>
                    <a:pt x="2090166" y="76200"/>
                  </a:moveTo>
                  <a:lnTo>
                    <a:pt x="2064766" y="63500"/>
                  </a:lnTo>
                  <a:lnTo>
                    <a:pt x="2039366" y="50800"/>
                  </a:lnTo>
                  <a:lnTo>
                    <a:pt x="2013966" y="38100"/>
                  </a:lnTo>
                  <a:lnTo>
                    <a:pt x="1937753" y="0"/>
                  </a:lnTo>
                  <a:lnTo>
                    <a:pt x="1937753" y="38100"/>
                  </a:lnTo>
                  <a:lnTo>
                    <a:pt x="1777746" y="38100"/>
                  </a:lnTo>
                  <a:lnTo>
                    <a:pt x="1777746" y="50800"/>
                  </a:lnTo>
                  <a:lnTo>
                    <a:pt x="1937753" y="50800"/>
                  </a:lnTo>
                  <a:lnTo>
                    <a:pt x="1937753" y="63500"/>
                  </a:lnTo>
                  <a:lnTo>
                    <a:pt x="1777746" y="63500"/>
                  </a:lnTo>
                  <a:lnTo>
                    <a:pt x="1777746" y="88900"/>
                  </a:lnTo>
                  <a:lnTo>
                    <a:pt x="1937753" y="88900"/>
                  </a:lnTo>
                  <a:lnTo>
                    <a:pt x="1937753" y="101600"/>
                  </a:lnTo>
                  <a:lnTo>
                    <a:pt x="1777746" y="101600"/>
                  </a:lnTo>
                  <a:lnTo>
                    <a:pt x="1777746" y="114300"/>
                  </a:lnTo>
                  <a:lnTo>
                    <a:pt x="1937753" y="114300"/>
                  </a:lnTo>
                  <a:lnTo>
                    <a:pt x="1937753" y="152400"/>
                  </a:lnTo>
                  <a:lnTo>
                    <a:pt x="2013966" y="114300"/>
                  </a:lnTo>
                  <a:lnTo>
                    <a:pt x="2039366" y="101600"/>
                  </a:lnTo>
                  <a:lnTo>
                    <a:pt x="2064766" y="88900"/>
                  </a:lnTo>
                  <a:lnTo>
                    <a:pt x="2090166" y="76200"/>
                  </a:lnTo>
                  <a:close/>
                </a:path>
                <a:path w="2129154" h="1290320">
                  <a:moveTo>
                    <a:pt x="2129028" y="813054"/>
                  </a:moveTo>
                  <a:lnTo>
                    <a:pt x="2109978" y="813054"/>
                  </a:lnTo>
                  <a:lnTo>
                    <a:pt x="2109978" y="617982"/>
                  </a:lnTo>
                  <a:lnTo>
                    <a:pt x="2071878" y="617982"/>
                  </a:lnTo>
                  <a:lnTo>
                    <a:pt x="2071878" y="813054"/>
                  </a:lnTo>
                  <a:lnTo>
                    <a:pt x="2052828" y="813054"/>
                  </a:lnTo>
                  <a:lnTo>
                    <a:pt x="2090928" y="889254"/>
                  </a:lnTo>
                  <a:lnTo>
                    <a:pt x="2119503" y="832104"/>
                  </a:lnTo>
                  <a:lnTo>
                    <a:pt x="2129028" y="813054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8"/>
            <p:cNvSpPr/>
            <p:nvPr/>
          </p:nvSpPr>
          <p:spPr>
            <a:xfrm>
              <a:off x="2600705" y="3198113"/>
              <a:ext cx="52069" cy="271780"/>
            </a:xfrm>
            <a:custGeom>
              <a:avLst/>
              <a:gdLst/>
              <a:ahLst/>
              <a:cxnLst/>
              <a:rect l="l" t="t" r="r" b="b"/>
              <a:pathLst>
                <a:path w="52069" h="271779">
                  <a:moveTo>
                    <a:pt x="38862" y="38862"/>
                  </a:moveTo>
                  <a:lnTo>
                    <a:pt x="12954" y="38862"/>
                  </a:lnTo>
                  <a:lnTo>
                    <a:pt x="12954" y="271272"/>
                  </a:lnTo>
                  <a:lnTo>
                    <a:pt x="38862" y="271272"/>
                  </a:lnTo>
                  <a:lnTo>
                    <a:pt x="38862" y="38862"/>
                  </a:lnTo>
                  <a:close/>
                </a:path>
                <a:path w="52069" h="271779">
                  <a:moveTo>
                    <a:pt x="25907" y="0"/>
                  </a:moveTo>
                  <a:lnTo>
                    <a:pt x="0" y="51815"/>
                  </a:lnTo>
                  <a:lnTo>
                    <a:pt x="12954" y="51815"/>
                  </a:lnTo>
                  <a:lnTo>
                    <a:pt x="12954" y="38862"/>
                  </a:lnTo>
                  <a:lnTo>
                    <a:pt x="45339" y="38862"/>
                  </a:lnTo>
                  <a:lnTo>
                    <a:pt x="25907" y="0"/>
                  </a:lnTo>
                  <a:close/>
                </a:path>
                <a:path w="52069" h="271779">
                  <a:moveTo>
                    <a:pt x="45339" y="38862"/>
                  </a:moveTo>
                  <a:lnTo>
                    <a:pt x="38862" y="38862"/>
                  </a:lnTo>
                  <a:lnTo>
                    <a:pt x="38862" y="51815"/>
                  </a:lnTo>
                  <a:lnTo>
                    <a:pt x="51816" y="51815"/>
                  </a:lnTo>
                  <a:lnTo>
                    <a:pt x="45339" y="388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9"/>
          <p:cNvSpPr txBox="1"/>
          <p:nvPr/>
        </p:nvSpPr>
        <p:spPr>
          <a:xfrm>
            <a:off x="4347717" y="2076704"/>
            <a:ext cx="6781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3300"/>
                </a:solidFill>
                <a:latin typeface="Arial"/>
                <a:cs typeface="Arial"/>
              </a:rPr>
              <a:t>External Fault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0" name="object 20"/>
          <p:cNvSpPr txBox="1"/>
          <p:nvPr/>
        </p:nvSpPr>
        <p:spPr>
          <a:xfrm>
            <a:off x="2814827" y="3225800"/>
            <a:ext cx="6623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i="1" dirty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1350" i="1" baseline="-21604" dirty="0">
                <a:solidFill>
                  <a:srgbClr val="003399"/>
                </a:solidFill>
                <a:latin typeface="Times New Roman"/>
                <a:cs typeface="Times New Roman"/>
              </a:rPr>
              <a:t>DIF</a:t>
            </a:r>
            <a:r>
              <a:rPr sz="1350" i="1" spc="569" baseline="-21604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003399"/>
                </a:solidFill>
                <a:latin typeface="Times New Roman"/>
                <a:cs typeface="Times New Roman"/>
              </a:rPr>
              <a:t>=</a:t>
            </a:r>
            <a:r>
              <a:rPr sz="1400" i="1" spc="10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400" spc="-50" dirty="0">
                <a:solidFill>
                  <a:srgbClr val="003399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1" name="object 21"/>
          <p:cNvSpPr txBox="1"/>
          <p:nvPr/>
        </p:nvSpPr>
        <p:spPr>
          <a:xfrm>
            <a:off x="1045260" y="1576577"/>
            <a:ext cx="2851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01595" algn="l"/>
              </a:tabLst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CT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	</a:t>
            </a: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2" name="object 22"/>
          <p:cNvSpPr txBox="1"/>
          <p:nvPr/>
        </p:nvSpPr>
        <p:spPr>
          <a:xfrm>
            <a:off x="2116582" y="3204210"/>
            <a:ext cx="2235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50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3" name="object 23"/>
          <p:cNvSpPr/>
          <p:nvPr/>
        </p:nvSpPr>
        <p:spPr>
          <a:xfrm>
            <a:off x="3111373" y="1278000"/>
            <a:ext cx="454025" cy="326390"/>
          </a:xfrm>
          <a:custGeom>
            <a:avLst/>
            <a:gdLst/>
            <a:ahLst/>
            <a:cxnLst/>
            <a:rect l="l" t="t" r="r" b="b"/>
            <a:pathLst>
              <a:path w="454025" h="326390">
                <a:moveTo>
                  <a:pt x="404184" y="306708"/>
                </a:moveTo>
                <a:lnTo>
                  <a:pt x="396748" y="317246"/>
                </a:lnTo>
                <a:lnTo>
                  <a:pt x="454025" y="326009"/>
                </a:lnTo>
                <a:lnTo>
                  <a:pt x="447678" y="314198"/>
                </a:lnTo>
                <a:lnTo>
                  <a:pt x="414781" y="314198"/>
                </a:lnTo>
                <a:lnTo>
                  <a:pt x="404184" y="306708"/>
                </a:lnTo>
                <a:close/>
              </a:path>
              <a:path w="454025" h="326390">
                <a:moveTo>
                  <a:pt x="419156" y="285493"/>
                </a:moveTo>
                <a:lnTo>
                  <a:pt x="404184" y="306708"/>
                </a:lnTo>
                <a:lnTo>
                  <a:pt x="414781" y="314198"/>
                </a:lnTo>
                <a:lnTo>
                  <a:pt x="429767" y="292988"/>
                </a:lnTo>
                <a:lnTo>
                  <a:pt x="419156" y="285493"/>
                </a:lnTo>
                <a:close/>
              </a:path>
              <a:path w="454025" h="326390">
                <a:moveTo>
                  <a:pt x="426592" y="274954"/>
                </a:moveTo>
                <a:lnTo>
                  <a:pt x="419156" y="285493"/>
                </a:lnTo>
                <a:lnTo>
                  <a:pt x="429767" y="292988"/>
                </a:lnTo>
                <a:lnTo>
                  <a:pt x="414781" y="314198"/>
                </a:lnTo>
                <a:lnTo>
                  <a:pt x="447678" y="314198"/>
                </a:lnTo>
                <a:lnTo>
                  <a:pt x="426592" y="274954"/>
                </a:lnTo>
                <a:close/>
              </a:path>
              <a:path w="454025" h="326390">
                <a:moveTo>
                  <a:pt x="14985" y="0"/>
                </a:moveTo>
                <a:lnTo>
                  <a:pt x="0" y="21082"/>
                </a:lnTo>
                <a:lnTo>
                  <a:pt x="404184" y="306708"/>
                </a:lnTo>
                <a:lnTo>
                  <a:pt x="419156" y="285493"/>
                </a:lnTo>
                <a:lnTo>
                  <a:pt x="149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24"/>
          <p:cNvSpPr txBox="1"/>
          <p:nvPr/>
        </p:nvSpPr>
        <p:spPr>
          <a:xfrm>
            <a:off x="1707642" y="1067815"/>
            <a:ext cx="1513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Balanced</a:t>
            </a:r>
            <a:r>
              <a:rPr sz="1400" spc="-3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CT</a:t>
            </a:r>
            <a:r>
              <a:rPr sz="1400" spc="-4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3399"/>
                </a:solidFill>
                <a:latin typeface="Arial"/>
                <a:cs typeface="Arial"/>
              </a:rPr>
              <a:t>Ratio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5" name="object 25"/>
          <p:cNvSpPr/>
          <p:nvPr/>
        </p:nvSpPr>
        <p:spPr>
          <a:xfrm>
            <a:off x="1340611" y="1269491"/>
            <a:ext cx="427355" cy="365760"/>
          </a:xfrm>
          <a:custGeom>
            <a:avLst/>
            <a:gdLst/>
            <a:ahLst/>
            <a:cxnLst/>
            <a:rect l="l" t="t" r="r" b="b"/>
            <a:pathLst>
              <a:path w="427355" h="365760">
                <a:moveTo>
                  <a:pt x="22351" y="313182"/>
                </a:moveTo>
                <a:lnTo>
                  <a:pt x="0" y="365506"/>
                </a:lnTo>
                <a:lnTo>
                  <a:pt x="55244" y="351917"/>
                </a:lnTo>
                <a:lnTo>
                  <a:pt x="54058" y="350520"/>
                </a:lnTo>
                <a:lnTo>
                  <a:pt x="37337" y="350520"/>
                </a:lnTo>
                <a:lnTo>
                  <a:pt x="20828" y="331088"/>
                </a:lnTo>
                <a:lnTo>
                  <a:pt x="30547" y="322832"/>
                </a:lnTo>
                <a:lnTo>
                  <a:pt x="22351" y="313182"/>
                </a:lnTo>
                <a:close/>
              </a:path>
              <a:path w="427355" h="365760">
                <a:moveTo>
                  <a:pt x="30547" y="322832"/>
                </a:moveTo>
                <a:lnTo>
                  <a:pt x="20828" y="331088"/>
                </a:lnTo>
                <a:lnTo>
                  <a:pt x="37337" y="350520"/>
                </a:lnTo>
                <a:lnTo>
                  <a:pt x="47051" y="342268"/>
                </a:lnTo>
                <a:lnTo>
                  <a:pt x="30547" y="322832"/>
                </a:lnTo>
                <a:close/>
              </a:path>
              <a:path w="427355" h="365760">
                <a:moveTo>
                  <a:pt x="47051" y="342268"/>
                </a:moveTo>
                <a:lnTo>
                  <a:pt x="37337" y="350520"/>
                </a:lnTo>
                <a:lnTo>
                  <a:pt x="54058" y="350520"/>
                </a:lnTo>
                <a:lnTo>
                  <a:pt x="47051" y="342268"/>
                </a:lnTo>
                <a:close/>
              </a:path>
              <a:path w="427355" h="365760">
                <a:moveTo>
                  <a:pt x="410590" y="0"/>
                </a:moveTo>
                <a:lnTo>
                  <a:pt x="30547" y="322832"/>
                </a:lnTo>
                <a:lnTo>
                  <a:pt x="47051" y="342268"/>
                </a:lnTo>
                <a:lnTo>
                  <a:pt x="427100" y="19431"/>
                </a:lnTo>
                <a:lnTo>
                  <a:pt x="4105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26"/>
          <p:cNvSpPr txBox="1"/>
          <p:nvPr/>
        </p:nvSpPr>
        <p:spPr>
          <a:xfrm>
            <a:off x="1962150" y="1701545"/>
            <a:ext cx="937260" cy="599440"/>
          </a:xfrm>
          <a:prstGeom prst="rect">
            <a:avLst/>
          </a:prstGeom>
          <a:ln w="25908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39370" marR="38100" indent="43815">
              <a:lnSpc>
                <a:spcPct val="100000"/>
              </a:lnSpc>
              <a:spcBef>
                <a:spcPts val="710"/>
              </a:spcBef>
            </a:pP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Protected Equipment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7" name="object 27"/>
          <p:cNvGrpSpPr/>
          <p:nvPr/>
        </p:nvGrpSpPr>
        <p:grpSpPr>
          <a:xfrm>
            <a:off x="787908" y="1929753"/>
            <a:ext cx="3503295" cy="486409"/>
            <a:chOff x="787908" y="1929753"/>
            <a:chExt cx="3503295" cy="486409"/>
          </a:xfrm>
        </p:grpSpPr>
        <p:sp>
          <p:nvSpPr>
            <p:cNvPr id="128" name="object 28"/>
            <p:cNvSpPr/>
            <p:nvPr/>
          </p:nvSpPr>
          <p:spPr>
            <a:xfrm>
              <a:off x="4167307" y="1929753"/>
              <a:ext cx="123825" cy="269240"/>
            </a:xfrm>
            <a:custGeom>
              <a:avLst/>
              <a:gdLst/>
              <a:ahLst/>
              <a:cxnLst/>
              <a:rect l="l" t="t" r="r" b="b"/>
              <a:pathLst>
                <a:path w="123825" h="269239">
                  <a:moveTo>
                    <a:pt x="113452" y="0"/>
                  </a:moveTo>
                  <a:lnTo>
                    <a:pt x="108739" y="1920"/>
                  </a:lnTo>
                  <a:lnTo>
                    <a:pt x="1732" y="256342"/>
                  </a:lnTo>
                  <a:lnTo>
                    <a:pt x="0" y="260461"/>
                  </a:lnTo>
                  <a:lnTo>
                    <a:pt x="1904" y="265218"/>
                  </a:lnTo>
                  <a:lnTo>
                    <a:pt x="10068" y="268715"/>
                  </a:lnTo>
                  <a:lnTo>
                    <a:pt x="14781" y="266794"/>
                  </a:lnTo>
                  <a:lnTo>
                    <a:pt x="123517" y="8253"/>
                  </a:lnTo>
                  <a:lnTo>
                    <a:pt x="121617" y="3496"/>
                  </a:lnTo>
                  <a:lnTo>
                    <a:pt x="11345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7241" y="2119701"/>
              <a:ext cx="132020" cy="296467"/>
            </a:xfrm>
            <a:prstGeom prst="rect">
              <a:avLst/>
            </a:prstGeom>
          </p:spPr>
        </p:pic>
        <p:pic>
          <p:nvPicPr>
            <p:cNvPr id="1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4735" y="1934209"/>
              <a:ext cx="81673" cy="148148"/>
            </a:xfrm>
            <a:prstGeom prst="rect">
              <a:avLst/>
            </a:prstGeom>
          </p:spPr>
        </p:pic>
        <p:sp>
          <p:nvSpPr>
            <p:cNvPr id="131" name="object 31"/>
            <p:cNvSpPr/>
            <p:nvPr/>
          </p:nvSpPr>
          <p:spPr>
            <a:xfrm>
              <a:off x="797814" y="1980437"/>
              <a:ext cx="88900" cy="85725"/>
            </a:xfrm>
            <a:custGeom>
              <a:avLst/>
              <a:gdLst/>
              <a:ahLst/>
              <a:cxnLst/>
              <a:rect l="l" t="t" r="r" b="b"/>
              <a:pathLst>
                <a:path w="88900" h="85725">
                  <a:moveTo>
                    <a:pt x="88392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88392" y="85344"/>
                  </a:lnTo>
                  <a:lnTo>
                    <a:pt x="88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32"/>
            <p:cNvSpPr/>
            <p:nvPr/>
          </p:nvSpPr>
          <p:spPr>
            <a:xfrm>
              <a:off x="797814" y="1980437"/>
              <a:ext cx="88900" cy="85725"/>
            </a:xfrm>
            <a:custGeom>
              <a:avLst/>
              <a:gdLst/>
              <a:ahLst/>
              <a:cxnLst/>
              <a:rect l="l" t="t" r="r" b="b"/>
              <a:pathLst>
                <a:path w="88900" h="85725">
                  <a:moveTo>
                    <a:pt x="0" y="85344"/>
                  </a:moveTo>
                  <a:lnTo>
                    <a:pt x="88392" y="85344"/>
                  </a:lnTo>
                  <a:lnTo>
                    <a:pt x="88392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33"/>
            <p:cNvSpPr/>
            <p:nvPr/>
          </p:nvSpPr>
          <p:spPr>
            <a:xfrm>
              <a:off x="915162" y="2109977"/>
              <a:ext cx="88900" cy="85725"/>
            </a:xfrm>
            <a:custGeom>
              <a:avLst/>
              <a:gdLst/>
              <a:ahLst/>
              <a:cxnLst/>
              <a:rect l="l" t="t" r="r" b="b"/>
              <a:pathLst>
                <a:path w="88900" h="85725">
                  <a:moveTo>
                    <a:pt x="88391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88391" y="85344"/>
                  </a:lnTo>
                  <a:lnTo>
                    <a:pt x="883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34"/>
            <p:cNvSpPr/>
            <p:nvPr/>
          </p:nvSpPr>
          <p:spPr>
            <a:xfrm>
              <a:off x="915162" y="2109977"/>
              <a:ext cx="88900" cy="85725"/>
            </a:xfrm>
            <a:custGeom>
              <a:avLst/>
              <a:gdLst/>
              <a:ahLst/>
              <a:cxnLst/>
              <a:rect l="l" t="t" r="r" b="b"/>
              <a:pathLst>
                <a:path w="88900" h="85725">
                  <a:moveTo>
                    <a:pt x="0" y="85344"/>
                  </a:moveTo>
                  <a:lnTo>
                    <a:pt x="88391" y="85344"/>
                  </a:lnTo>
                  <a:lnTo>
                    <a:pt x="88391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35"/>
            <p:cNvSpPr/>
            <p:nvPr/>
          </p:nvSpPr>
          <p:spPr>
            <a:xfrm>
              <a:off x="3972306" y="1977389"/>
              <a:ext cx="90170" cy="85725"/>
            </a:xfrm>
            <a:custGeom>
              <a:avLst/>
              <a:gdLst/>
              <a:ahLst/>
              <a:cxnLst/>
              <a:rect l="l" t="t" r="r" b="b"/>
              <a:pathLst>
                <a:path w="90170" h="85725">
                  <a:moveTo>
                    <a:pt x="89915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89915" y="85344"/>
                  </a:lnTo>
                  <a:lnTo>
                    <a:pt x="899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36"/>
            <p:cNvSpPr/>
            <p:nvPr/>
          </p:nvSpPr>
          <p:spPr>
            <a:xfrm>
              <a:off x="3972306" y="1977389"/>
              <a:ext cx="90170" cy="85725"/>
            </a:xfrm>
            <a:custGeom>
              <a:avLst/>
              <a:gdLst/>
              <a:ahLst/>
              <a:cxnLst/>
              <a:rect l="l" t="t" r="r" b="b"/>
              <a:pathLst>
                <a:path w="90170" h="85725">
                  <a:moveTo>
                    <a:pt x="0" y="85344"/>
                  </a:moveTo>
                  <a:lnTo>
                    <a:pt x="89915" y="85344"/>
                  </a:lnTo>
                  <a:lnTo>
                    <a:pt x="89915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37"/>
            <p:cNvSpPr/>
            <p:nvPr/>
          </p:nvSpPr>
          <p:spPr>
            <a:xfrm>
              <a:off x="3861053" y="2109977"/>
              <a:ext cx="88900" cy="85725"/>
            </a:xfrm>
            <a:custGeom>
              <a:avLst/>
              <a:gdLst/>
              <a:ahLst/>
              <a:cxnLst/>
              <a:rect l="l" t="t" r="r" b="b"/>
              <a:pathLst>
                <a:path w="88900" h="85725">
                  <a:moveTo>
                    <a:pt x="88391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88391" y="85344"/>
                  </a:lnTo>
                  <a:lnTo>
                    <a:pt x="883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38"/>
            <p:cNvSpPr/>
            <p:nvPr/>
          </p:nvSpPr>
          <p:spPr>
            <a:xfrm>
              <a:off x="3861053" y="2109977"/>
              <a:ext cx="88900" cy="85725"/>
            </a:xfrm>
            <a:custGeom>
              <a:avLst/>
              <a:gdLst/>
              <a:ahLst/>
              <a:cxnLst/>
              <a:rect l="l" t="t" r="r" b="b"/>
              <a:pathLst>
                <a:path w="88900" h="85725">
                  <a:moveTo>
                    <a:pt x="0" y="85344"/>
                  </a:moveTo>
                  <a:lnTo>
                    <a:pt x="88391" y="85344"/>
                  </a:lnTo>
                  <a:lnTo>
                    <a:pt x="88391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9" name="object 39"/>
          <p:cNvSpPr txBox="1"/>
          <p:nvPr/>
        </p:nvSpPr>
        <p:spPr>
          <a:xfrm>
            <a:off x="8208009" y="6511543"/>
            <a:ext cx="11683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0D0D0D"/>
                </a:solidFill>
                <a:latin typeface="Tw Cen MT Condensed"/>
                <a:cs typeface="Tw Cen MT Condensed"/>
              </a:rPr>
              <a:t>66</a:t>
            </a:r>
            <a:endParaRPr sz="1000">
              <a:latin typeface="Tw Cen MT Condensed"/>
              <a:cs typeface="Tw Cen MT Condensed"/>
            </a:endParaRPr>
          </a:p>
        </p:txBody>
      </p:sp>
      <p:grpSp>
        <p:nvGrpSpPr>
          <p:cNvPr id="140" name="object 40"/>
          <p:cNvGrpSpPr/>
          <p:nvPr/>
        </p:nvGrpSpPr>
        <p:grpSpPr>
          <a:xfrm>
            <a:off x="4981955" y="3909059"/>
            <a:ext cx="4064635" cy="2367280"/>
            <a:chOff x="4981955" y="3909059"/>
            <a:chExt cx="4064635" cy="2367280"/>
          </a:xfrm>
        </p:grpSpPr>
        <p:sp>
          <p:nvSpPr>
            <p:cNvPr id="141" name="object 41"/>
            <p:cNvSpPr/>
            <p:nvPr/>
          </p:nvSpPr>
          <p:spPr>
            <a:xfrm>
              <a:off x="5001005" y="4271009"/>
              <a:ext cx="806450" cy="0"/>
            </a:xfrm>
            <a:custGeom>
              <a:avLst/>
              <a:gdLst/>
              <a:ahLst/>
              <a:cxnLst/>
              <a:rect l="l" t="t" r="r" b="b"/>
              <a:pathLst>
                <a:path w="806450">
                  <a:moveTo>
                    <a:pt x="0" y="0"/>
                  </a:moveTo>
                  <a:lnTo>
                    <a:pt x="806196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25795" y="4143755"/>
              <a:ext cx="405383" cy="183642"/>
            </a:xfrm>
            <a:prstGeom prst="rect">
              <a:avLst/>
            </a:prstGeom>
          </p:spPr>
        </p:pic>
        <p:sp>
          <p:nvSpPr>
            <p:cNvPr id="143" name="object 43"/>
            <p:cNvSpPr/>
            <p:nvPr/>
          </p:nvSpPr>
          <p:spPr>
            <a:xfrm>
              <a:off x="5807202" y="4156709"/>
              <a:ext cx="190500" cy="227329"/>
            </a:xfrm>
            <a:custGeom>
              <a:avLst/>
              <a:gdLst/>
              <a:ahLst/>
              <a:cxnLst/>
              <a:rect l="l" t="t" r="r" b="b"/>
              <a:pathLst>
                <a:path w="190500" h="227329">
                  <a:moveTo>
                    <a:pt x="0" y="227075"/>
                  </a:moveTo>
                  <a:lnTo>
                    <a:pt x="190500" y="227075"/>
                  </a:lnTo>
                  <a:lnTo>
                    <a:pt x="190500" y="0"/>
                  </a:lnTo>
                  <a:lnTo>
                    <a:pt x="0" y="0"/>
                  </a:lnTo>
                  <a:lnTo>
                    <a:pt x="0" y="227075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44"/>
            <p:cNvSpPr/>
            <p:nvPr/>
          </p:nvSpPr>
          <p:spPr>
            <a:xfrm>
              <a:off x="5997702" y="4271009"/>
              <a:ext cx="332740" cy="0"/>
            </a:xfrm>
            <a:custGeom>
              <a:avLst/>
              <a:gdLst/>
              <a:ahLst/>
              <a:cxnLst/>
              <a:rect l="l" t="t" r="r" b="b"/>
              <a:pathLst>
                <a:path w="332739">
                  <a:moveTo>
                    <a:pt x="0" y="0"/>
                  </a:moveTo>
                  <a:lnTo>
                    <a:pt x="332232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45"/>
            <p:cNvSpPr/>
            <p:nvPr/>
          </p:nvSpPr>
          <p:spPr>
            <a:xfrm>
              <a:off x="5001005" y="3986021"/>
              <a:ext cx="0" cy="512445"/>
            </a:xfrm>
            <a:custGeom>
              <a:avLst/>
              <a:gdLst/>
              <a:ahLst/>
              <a:cxnLst/>
              <a:rect l="l" t="t" r="r" b="b"/>
              <a:pathLst>
                <a:path h="512445">
                  <a:moveTo>
                    <a:pt x="0" y="0"/>
                  </a:moveTo>
                  <a:lnTo>
                    <a:pt x="0" y="512063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46"/>
            <p:cNvSpPr/>
            <p:nvPr/>
          </p:nvSpPr>
          <p:spPr>
            <a:xfrm>
              <a:off x="5238749" y="4271009"/>
              <a:ext cx="3274060" cy="1991995"/>
            </a:xfrm>
            <a:custGeom>
              <a:avLst/>
              <a:gdLst/>
              <a:ahLst/>
              <a:cxnLst/>
              <a:rect l="l" t="t" r="r" b="b"/>
              <a:pathLst>
                <a:path w="3274059" h="1991995">
                  <a:moveTo>
                    <a:pt x="0" y="56387"/>
                  </a:moveTo>
                  <a:lnTo>
                    <a:pt x="0" y="1991867"/>
                  </a:lnTo>
                </a:path>
                <a:path w="3274059" h="1991995">
                  <a:moveTo>
                    <a:pt x="379475" y="56387"/>
                  </a:moveTo>
                  <a:lnTo>
                    <a:pt x="379475" y="1309115"/>
                  </a:lnTo>
                </a:path>
                <a:path w="3274059" h="1991995">
                  <a:moveTo>
                    <a:pt x="379475" y="1309115"/>
                  </a:moveTo>
                  <a:lnTo>
                    <a:pt x="2750820" y="1309115"/>
                  </a:lnTo>
                </a:path>
                <a:path w="3274059" h="1991995">
                  <a:moveTo>
                    <a:pt x="0" y="1991867"/>
                  </a:moveTo>
                  <a:lnTo>
                    <a:pt x="3131820" y="1991867"/>
                  </a:lnTo>
                </a:path>
                <a:path w="3274059" h="1991995">
                  <a:moveTo>
                    <a:pt x="2561844" y="0"/>
                  </a:moveTo>
                  <a:lnTo>
                    <a:pt x="3273552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76616" y="4143755"/>
              <a:ext cx="406907" cy="183642"/>
            </a:xfrm>
            <a:prstGeom prst="rect">
              <a:avLst/>
            </a:prstGeom>
          </p:spPr>
        </p:pic>
        <p:sp>
          <p:nvSpPr>
            <p:cNvPr id="148" name="object 48"/>
            <p:cNvSpPr/>
            <p:nvPr/>
          </p:nvSpPr>
          <p:spPr>
            <a:xfrm>
              <a:off x="7610094" y="4156709"/>
              <a:ext cx="190500" cy="227329"/>
            </a:xfrm>
            <a:custGeom>
              <a:avLst/>
              <a:gdLst/>
              <a:ahLst/>
              <a:cxnLst/>
              <a:rect l="l" t="t" r="r" b="b"/>
              <a:pathLst>
                <a:path w="190500" h="227329">
                  <a:moveTo>
                    <a:pt x="0" y="227075"/>
                  </a:moveTo>
                  <a:lnTo>
                    <a:pt x="190500" y="227075"/>
                  </a:lnTo>
                  <a:lnTo>
                    <a:pt x="190500" y="0"/>
                  </a:lnTo>
                  <a:lnTo>
                    <a:pt x="0" y="0"/>
                  </a:lnTo>
                  <a:lnTo>
                    <a:pt x="0" y="227075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49"/>
            <p:cNvSpPr/>
            <p:nvPr/>
          </p:nvSpPr>
          <p:spPr>
            <a:xfrm>
              <a:off x="6685026" y="4271009"/>
              <a:ext cx="1685925" cy="1991995"/>
            </a:xfrm>
            <a:custGeom>
              <a:avLst/>
              <a:gdLst/>
              <a:ahLst/>
              <a:cxnLst/>
              <a:rect l="l" t="t" r="r" b="b"/>
              <a:pathLst>
                <a:path w="1685925" h="1991995">
                  <a:moveTo>
                    <a:pt x="646176" y="0"/>
                  </a:moveTo>
                  <a:lnTo>
                    <a:pt x="925068" y="0"/>
                  </a:lnTo>
                </a:path>
                <a:path w="1685925" h="1991995">
                  <a:moveTo>
                    <a:pt x="1304544" y="56387"/>
                  </a:moveTo>
                  <a:lnTo>
                    <a:pt x="1304544" y="1309115"/>
                  </a:lnTo>
                </a:path>
                <a:path w="1685925" h="1991995">
                  <a:moveTo>
                    <a:pt x="1685544" y="56387"/>
                  </a:moveTo>
                  <a:lnTo>
                    <a:pt x="1685544" y="1991867"/>
                  </a:lnTo>
                </a:path>
                <a:path w="1685925" h="1991995">
                  <a:moveTo>
                    <a:pt x="0" y="1622298"/>
                  </a:moveTo>
                  <a:lnTo>
                    <a:pt x="9340" y="1566830"/>
                  </a:lnTo>
                  <a:lnTo>
                    <a:pt x="34813" y="1521537"/>
                  </a:lnTo>
                  <a:lnTo>
                    <a:pt x="72598" y="1491001"/>
                  </a:lnTo>
                  <a:lnTo>
                    <a:pt x="118872" y="1479803"/>
                  </a:lnTo>
                  <a:lnTo>
                    <a:pt x="165145" y="1491001"/>
                  </a:lnTo>
                  <a:lnTo>
                    <a:pt x="202930" y="1521537"/>
                  </a:lnTo>
                  <a:lnTo>
                    <a:pt x="228403" y="1566830"/>
                  </a:lnTo>
                  <a:lnTo>
                    <a:pt x="237744" y="1622298"/>
                  </a:lnTo>
                  <a:lnTo>
                    <a:pt x="228403" y="1677765"/>
                  </a:lnTo>
                  <a:lnTo>
                    <a:pt x="202930" y="1723058"/>
                  </a:lnTo>
                  <a:lnTo>
                    <a:pt x="165145" y="1753594"/>
                  </a:lnTo>
                  <a:lnTo>
                    <a:pt x="118872" y="1764791"/>
                  </a:lnTo>
                  <a:lnTo>
                    <a:pt x="72598" y="1753594"/>
                  </a:lnTo>
                  <a:lnTo>
                    <a:pt x="34813" y="1723058"/>
                  </a:lnTo>
                  <a:lnTo>
                    <a:pt x="9340" y="1677765"/>
                  </a:lnTo>
                  <a:lnTo>
                    <a:pt x="0" y="1622298"/>
                  </a:lnTo>
                  <a:close/>
                </a:path>
                <a:path w="1685925" h="1991995">
                  <a:moveTo>
                    <a:pt x="118872" y="1309115"/>
                  </a:moveTo>
                  <a:lnTo>
                    <a:pt x="118872" y="1479803"/>
                  </a:lnTo>
                </a:path>
                <a:path w="1685925" h="1991995">
                  <a:moveTo>
                    <a:pt x="118872" y="1764791"/>
                  </a:moveTo>
                  <a:lnTo>
                    <a:pt x="118872" y="1991867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50"/>
            <p:cNvSpPr/>
            <p:nvPr/>
          </p:nvSpPr>
          <p:spPr>
            <a:xfrm>
              <a:off x="8606790" y="3986021"/>
              <a:ext cx="0" cy="512445"/>
            </a:xfrm>
            <a:custGeom>
              <a:avLst/>
              <a:gdLst/>
              <a:ahLst/>
              <a:cxnLst/>
              <a:rect l="l" t="t" r="r" b="b"/>
              <a:pathLst>
                <a:path h="512445">
                  <a:moveTo>
                    <a:pt x="0" y="0"/>
                  </a:moveTo>
                  <a:lnTo>
                    <a:pt x="0" y="512063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51"/>
            <p:cNvSpPr/>
            <p:nvPr/>
          </p:nvSpPr>
          <p:spPr>
            <a:xfrm>
              <a:off x="8512302" y="4271009"/>
              <a:ext cx="521334" cy="0"/>
            </a:xfrm>
            <a:custGeom>
              <a:avLst/>
              <a:gdLst/>
              <a:ahLst/>
              <a:cxnLst/>
              <a:rect l="l" t="t" r="r" b="b"/>
              <a:pathLst>
                <a:path w="521334">
                  <a:moveTo>
                    <a:pt x="0" y="0"/>
                  </a:moveTo>
                  <a:lnTo>
                    <a:pt x="521207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52"/>
            <p:cNvSpPr/>
            <p:nvPr/>
          </p:nvSpPr>
          <p:spPr>
            <a:xfrm>
              <a:off x="5759196" y="3909059"/>
              <a:ext cx="2135505" cy="152400"/>
            </a:xfrm>
            <a:custGeom>
              <a:avLst/>
              <a:gdLst/>
              <a:ahLst/>
              <a:cxnLst/>
              <a:rect l="l" t="t" r="r" b="b"/>
              <a:pathLst>
                <a:path w="2135504" h="152400">
                  <a:moveTo>
                    <a:pt x="379476" y="76200"/>
                  </a:moveTo>
                  <a:lnTo>
                    <a:pt x="354076" y="63500"/>
                  </a:lnTo>
                  <a:lnTo>
                    <a:pt x="328676" y="50800"/>
                  </a:lnTo>
                  <a:lnTo>
                    <a:pt x="303276" y="38100"/>
                  </a:lnTo>
                  <a:lnTo>
                    <a:pt x="227076" y="0"/>
                  </a:lnTo>
                  <a:lnTo>
                    <a:pt x="227076" y="38100"/>
                  </a:lnTo>
                  <a:lnTo>
                    <a:pt x="0" y="38100"/>
                  </a:lnTo>
                  <a:lnTo>
                    <a:pt x="0" y="50800"/>
                  </a:lnTo>
                  <a:lnTo>
                    <a:pt x="227076" y="50800"/>
                  </a:lnTo>
                  <a:lnTo>
                    <a:pt x="227076" y="63500"/>
                  </a:lnTo>
                  <a:lnTo>
                    <a:pt x="0" y="63500"/>
                  </a:lnTo>
                  <a:lnTo>
                    <a:pt x="0" y="88900"/>
                  </a:lnTo>
                  <a:lnTo>
                    <a:pt x="227076" y="88900"/>
                  </a:lnTo>
                  <a:lnTo>
                    <a:pt x="227076" y="101600"/>
                  </a:lnTo>
                  <a:lnTo>
                    <a:pt x="0" y="101600"/>
                  </a:lnTo>
                  <a:lnTo>
                    <a:pt x="0" y="114300"/>
                  </a:lnTo>
                  <a:lnTo>
                    <a:pt x="227076" y="114300"/>
                  </a:lnTo>
                  <a:lnTo>
                    <a:pt x="227076" y="152400"/>
                  </a:lnTo>
                  <a:lnTo>
                    <a:pt x="303276" y="114300"/>
                  </a:lnTo>
                  <a:lnTo>
                    <a:pt x="328676" y="101600"/>
                  </a:lnTo>
                  <a:lnTo>
                    <a:pt x="354076" y="88900"/>
                  </a:lnTo>
                  <a:lnTo>
                    <a:pt x="379476" y="76200"/>
                  </a:lnTo>
                  <a:close/>
                </a:path>
                <a:path w="2135504" h="152400">
                  <a:moveTo>
                    <a:pt x="2135124" y="38100"/>
                  </a:moveTo>
                  <a:lnTo>
                    <a:pt x="1955292" y="38100"/>
                  </a:lnTo>
                  <a:lnTo>
                    <a:pt x="1955292" y="0"/>
                  </a:lnTo>
                  <a:lnTo>
                    <a:pt x="1802892" y="76200"/>
                  </a:lnTo>
                  <a:lnTo>
                    <a:pt x="1955292" y="152400"/>
                  </a:lnTo>
                  <a:lnTo>
                    <a:pt x="1955292" y="114300"/>
                  </a:lnTo>
                  <a:lnTo>
                    <a:pt x="2135124" y="114300"/>
                  </a:lnTo>
                  <a:lnTo>
                    <a:pt x="2135124" y="101600"/>
                  </a:lnTo>
                  <a:lnTo>
                    <a:pt x="1955292" y="101600"/>
                  </a:lnTo>
                  <a:lnTo>
                    <a:pt x="1955292" y="88900"/>
                  </a:lnTo>
                  <a:lnTo>
                    <a:pt x="2135124" y="88900"/>
                  </a:lnTo>
                  <a:lnTo>
                    <a:pt x="2135124" y="63500"/>
                  </a:lnTo>
                  <a:lnTo>
                    <a:pt x="1955292" y="63500"/>
                  </a:lnTo>
                  <a:lnTo>
                    <a:pt x="1955292" y="50800"/>
                  </a:lnTo>
                  <a:lnTo>
                    <a:pt x="2135124" y="50800"/>
                  </a:lnTo>
                  <a:lnTo>
                    <a:pt x="2135124" y="3810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53"/>
            <p:cNvSpPr/>
            <p:nvPr/>
          </p:nvSpPr>
          <p:spPr>
            <a:xfrm>
              <a:off x="5674614" y="4668773"/>
              <a:ext cx="2258695" cy="835660"/>
            </a:xfrm>
            <a:custGeom>
              <a:avLst/>
              <a:gdLst/>
              <a:ahLst/>
              <a:cxnLst/>
              <a:rect l="l" t="t" r="r" b="b"/>
              <a:pathLst>
                <a:path w="2258695" h="835660">
                  <a:moveTo>
                    <a:pt x="76200" y="76200"/>
                  </a:moveTo>
                  <a:lnTo>
                    <a:pt x="66675" y="5715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19050" y="76200"/>
                  </a:lnTo>
                  <a:lnTo>
                    <a:pt x="19050" y="399288"/>
                  </a:lnTo>
                  <a:lnTo>
                    <a:pt x="57150" y="399288"/>
                  </a:lnTo>
                  <a:lnTo>
                    <a:pt x="57150" y="76200"/>
                  </a:lnTo>
                  <a:lnTo>
                    <a:pt x="76200" y="76200"/>
                  </a:lnTo>
                  <a:close/>
                </a:path>
                <a:path w="2258695" h="835660">
                  <a:moveTo>
                    <a:pt x="940308" y="778002"/>
                  </a:moveTo>
                  <a:lnTo>
                    <a:pt x="684276" y="778002"/>
                  </a:lnTo>
                  <a:lnTo>
                    <a:pt x="684276" y="758952"/>
                  </a:lnTo>
                  <a:lnTo>
                    <a:pt x="608076" y="797052"/>
                  </a:lnTo>
                  <a:lnTo>
                    <a:pt x="684276" y="835152"/>
                  </a:lnTo>
                  <a:lnTo>
                    <a:pt x="684276" y="816102"/>
                  </a:lnTo>
                  <a:lnTo>
                    <a:pt x="940308" y="816102"/>
                  </a:lnTo>
                  <a:lnTo>
                    <a:pt x="940308" y="778002"/>
                  </a:lnTo>
                  <a:close/>
                </a:path>
                <a:path w="2258695" h="835660">
                  <a:moveTo>
                    <a:pt x="1423416" y="778002"/>
                  </a:moveTo>
                  <a:lnTo>
                    <a:pt x="1271016" y="778002"/>
                  </a:lnTo>
                  <a:lnTo>
                    <a:pt x="1271016" y="816102"/>
                  </a:lnTo>
                  <a:lnTo>
                    <a:pt x="1423416" y="816102"/>
                  </a:lnTo>
                  <a:lnTo>
                    <a:pt x="1423416" y="778002"/>
                  </a:lnTo>
                  <a:close/>
                </a:path>
                <a:path w="2258695" h="835660">
                  <a:moveTo>
                    <a:pt x="1652016" y="797052"/>
                  </a:moveTo>
                  <a:lnTo>
                    <a:pt x="1613916" y="778002"/>
                  </a:lnTo>
                  <a:lnTo>
                    <a:pt x="1575816" y="758952"/>
                  </a:lnTo>
                  <a:lnTo>
                    <a:pt x="1575816" y="778002"/>
                  </a:lnTo>
                  <a:lnTo>
                    <a:pt x="1537716" y="778002"/>
                  </a:lnTo>
                  <a:lnTo>
                    <a:pt x="1537716" y="816102"/>
                  </a:lnTo>
                  <a:lnTo>
                    <a:pt x="1575816" y="816102"/>
                  </a:lnTo>
                  <a:lnTo>
                    <a:pt x="1575816" y="835152"/>
                  </a:lnTo>
                  <a:lnTo>
                    <a:pt x="1613916" y="816102"/>
                  </a:lnTo>
                  <a:lnTo>
                    <a:pt x="1652016" y="797052"/>
                  </a:lnTo>
                  <a:close/>
                </a:path>
                <a:path w="2258695" h="835660">
                  <a:moveTo>
                    <a:pt x="2239518" y="188976"/>
                  </a:moveTo>
                  <a:lnTo>
                    <a:pt x="2201418" y="188976"/>
                  </a:lnTo>
                  <a:lnTo>
                    <a:pt x="2201418" y="341376"/>
                  </a:lnTo>
                  <a:lnTo>
                    <a:pt x="2239518" y="341376"/>
                  </a:lnTo>
                  <a:lnTo>
                    <a:pt x="2239518" y="188976"/>
                  </a:lnTo>
                  <a:close/>
                </a:path>
                <a:path w="2258695" h="835660">
                  <a:moveTo>
                    <a:pt x="2258568" y="76200"/>
                  </a:moveTo>
                  <a:lnTo>
                    <a:pt x="2257793" y="74676"/>
                  </a:lnTo>
                  <a:lnTo>
                    <a:pt x="2249043" y="57150"/>
                  </a:lnTo>
                  <a:lnTo>
                    <a:pt x="2220468" y="0"/>
                  </a:lnTo>
                  <a:lnTo>
                    <a:pt x="2182368" y="76200"/>
                  </a:lnTo>
                  <a:lnTo>
                    <a:pt x="2258568" y="7620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4" name="object 54"/>
          <p:cNvSpPr txBox="1"/>
          <p:nvPr/>
        </p:nvSpPr>
        <p:spPr>
          <a:xfrm>
            <a:off x="6815455" y="4682438"/>
            <a:ext cx="61976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3300"/>
                </a:solidFill>
                <a:latin typeface="Arial"/>
                <a:cs typeface="Arial"/>
              </a:rPr>
              <a:t>Internal</a:t>
            </a:r>
            <a:endParaRPr sz="1400">
              <a:latin typeface="Arial"/>
              <a:cs typeface="Arial"/>
            </a:endParaRPr>
          </a:p>
          <a:p>
            <a:pPr marL="111760">
              <a:lnSpc>
                <a:spcPct val="100000"/>
              </a:lnSpc>
            </a:pPr>
            <a:r>
              <a:rPr sz="1400" spc="-10" dirty="0">
                <a:solidFill>
                  <a:srgbClr val="FF3300"/>
                </a:solidFill>
                <a:latin typeface="Arial"/>
                <a:cs typeface="Arial"/>
              </a:rPr>
              <a:t>Fault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5" name="object 55"/>
          <p:cNvSpPr/>
          <p:nvPr/>
        </p:nvSpPr>
        <p:spPr>
          <a:xfrm>
            <a:off x="6985254" y="5750814"/>
            <a:ext cx="52069" cy="341630"/>
          </a:xfrm>
          <a:custGeom>
            <a:avLst/>
            <a:gdLst/>
            <a:ahLst/>
            <a:cxnLst/>
            <a:rect l="l" t="t" r="r" b="b"/>
            <a:pathLst>
              <a:path w="52070" h="341629">
                <a:moveTo>
                  <a:pt x="38862" y="38862"/>
                </a:moveTo>
                <a:lnTo>
                  <a:pt x="12953" y="38862"/>
                </a:lnTo>
                <a:lnTo>
                  <a:pt x="12953" y="341376"/>
                </a:lnTo>
                <a:lnTo>
                  <a:pt x="38862" y="341376"/>
                </a:lnTo>
                <a:lnTo>
                  <a:pt x="38862" y="38862"/>
                </a:lnTo>
                <a:close/>
              </a:path>
              <a:path w="52070" h="341629">
                <a:moveTo>
                  <a:pt x="25907" y="0"/>
                </a:moveTo>
                <a:lnTo>
                  <a:pt x="0" y="51816"/>
                </a:lnTo>
                <a:lnTo>
                  <a:pt x="12953" y="51816"/>
                </a:lnTo>
                <a:lnTo>
                  <a:pt x="12953" y="38862"/>
                </a:lnTo>
                <a:lnTo>
                  <a:pt x="45339" y="38862"/>
                </a:lnTo>
                <a:lnTo>
                  <a:pt x="25907" y="0"/>
                </a:lnTo>
                <a:close/>
              </a:path>
              <a:path w="52070" h="341629">
                <a:moveTo>
                  <a:pt x="45339" y="38862"/>
                </a:moveTo>
                <a:lnTo>
                  <a:pt x="38862" y="38862"/>
                </a:lnTo>
                <a:lnTo>
                  <a:pt x="38862" y="51816"/>
                </a:lnTo>
                <a:lnTo>
                  <a:pt x="51816" y="51816"/>
                </a:lnTo>
                <a:lnTo>
                  <a:pt x="45339" y="388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56"/>
          <p:cNvSpPr txBox="1"/>
          <p:nvPr/>
        </p:nvSpPr>
        <p:spPr>
          <a:xfrm>
            <a:off x="7084186" y="5843117"/>
            <a:ext cx="11010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100" i="1" baseline="13888" dirty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900" i="1" dirty="0">
                <a:solidFill>
                  <a:srgbClr val="003399"/>
                </a:solidFill>
                <a:latin typeface="Times New Roman"/>
                <a:cs typeface="Times New Roman"/>
              </a:rPr>
              <a:t>DIF</a:t>
            </a:r>
            <a:r>
              <a:rPr sz="900" i="1" spc="380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2100" i="1" baseline="13888" dirty="0">
                <a:solidFill>
                  <a:srgbClr val="003399"/>
                </a:solidFill>
                <a:latin typeface="Times New Roman"/>
                <a:cs typeface="Times New Roman"/>
              </a:rPr>
              <a:t>&gt;</a:t>
            </a:r>
            <a:r>
              <a:rPr sz="2100" i="1" spc="22" baseline="13888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2100" i="1" spc="-15" baseline="13888" dirty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900" i="1" spc="-10" dirty="0">
                <a:solidFill>
                  <a:srgbClr val="003399"/>
                </a:solidFill>
                <a:latin typeface="Times New Roman"/>
                <a:cs typeface="Times New Roman"/>
              </a:rPr>
              <a:t>SETTING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57" name="object 57"/>
          <p:cNvSpPr txBox="1"/>
          <p:nvPr/>
        </p:nvSpPr>
        <p:spPr>
          <a:xfrm>
            <a:off x="5324983" y="3701541"/>
            <a:ext cx="3898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CTR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8" name="object 58"/>
          <p:cNvSpPr txBox="1"/>
          <p:nvPr/>
        </p:nvSpPr>
        <p:spPr>
          <a:xfrm>
            <a:off x="8077581" y="3701541"/>
            <a:ext cx="3898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CTR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9" name="object 59"/>
          <p:cNvSpPr txBox="1"/>
          <p:nvPr/>
        </p:nvSpPr>
        <p:spPr>
          <a:xfrm>
            <a:off x="6464046" y="5751982"/>
            <a:ext cx="2235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50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0" name="object 60"/>
          <p:cNvSpPr txBox="1"/>
          <p:nvPr/>
        </p:nvSpPr>
        <p:spPr>
          <a:xfrm>
            <a:off x="6065646" y="6531356"/>
            <a:ext cx="12617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2583C5"/>
                </a:solidFill>
                <a:latin typeface="Arial"/>
                <a:cs typeface="Arial"/>
              </a:rPr>
              <a:t>Relay</a:t>
            </a:r>
            <a:r>
              <a:rPr sz="1400" spc="-50" dirty="0">
                <a:solidFill>
                  <a:srgbClr val="2583C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2583C5"/>
                </a:solidFill>
                <a:latin typeface="Arial"/>
                <a:cs typeface="Arial"/>
              </a:rPr>
              <a:t>Operates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1" name="object 61"/>
          <p:cNvSpPr txBox="1"/>
          <p:nvPr/>
        </p:nvSpPr>
        <p:spPr>
          <a:xfrm>
            <a:off x="6322314" y="3893058"/>
            <a:ext cx="996950" cy="7543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119380" rIns="0" bIns="0" rtlCol="0">
            <a:spAutoFit/>
          </a:bodyPr>
          <a:lstStyle/>
          <a:p>
            <a:pPr marL="68580" marR="68580" indent="43815">
              <a:lnSpc>
                <a:spcPct val="100000"/>
              </a:lnSpc>
              <a:spcBef>
                <a:spcPts val="940"/>
              </a:spcBef>
            </a:pP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Protected Equipment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62" name="object 62"/>
          <p:cNvGrpSpPr/>
          <p:nvPr/>
        </p:nvGrpSpPr>
        <p:grpSpPr>
          <a:xfrm>
            <a:off x="5073396" y="4213859"/>
            <a:ext cx="3477895" cy="926465"/>
            <a:chOff x="5073396" y="4213859"/>
            <a:chExt cx="3477895" cy="926465"/>
          </a:xfrm>
        </p:grpSpPr>
        <p:sp>
          <p:nvSpPr>
            <p:cNvPr id="163" name="object 63"/>
            <p:cNvSpPr/>
            <p:nvPr/>
          </p:nvSpPr>
          <p:spPr>
            <a:xfrm>
              <a:off x="6653582" y="4526604"/>
              <a:ext cx="130810" cy="339090"/>
            </a:xfrm>
            <a:custGeom>
              <a:avLst/>
              <a:gdLst/>
              <a:ahLst/>
              <a:cxnLst/>
              <a:rect l="l" t="t" r="r" b="b"/>
              <a:pathLst>
                <a:path w="130809" h="339089">
                  <a:moveTo>
                    <a:pt x="120012" y="0"/>
                  </a:moveTo>
                  <a:lnTo>
                    <a:pt x="115026" y="2421"/>
                  </a:lnTo>
                  <a:lnTo>
                    <a:pt x="1832" y="323114"/>
                  </a:lnTo>
                  <a:lnTo>
                    <a:pt x="0" y="328306"/>
                  </a:lnTo>
                  <a:lnTo>
                    <a:pt x="2014" y="334302"/>
                  </a:lnTo>
                  <a:lnTo>
                    <a:pt x="10650" y="338709"/>
                  </a:lnTo>
                  <a:lnTo>
                    <a:pt x="15636" y="336288"/>
                  </a:lnTo>
                  <a:lnTo>
                    <a:pt x="130658" y="10403"/>
                  </a:lnTo>
                  <a:lnTo>
                    <a:pt x="128648" y="4407"/>
                  </a:lnTo>
                  <a:lnTo>
                    <a:pt x="1200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32356" y="4766029"/>
              <a:ext cx="139653" cy="373691"/>
            </a:xfrm>
            <a:prstGeom prst="rect">
              <a:avLst/>
            </a:prstGeom>
          </p:spPr>
        </p:pic>
        <p:pic>
          <p:nvPicPr>
            <p:cNvPr id="165" name="object 6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93174" y="4532222"/>
              <a:ext cx="86395" cy="186737"/>
            </a:xfrm>
            <a:prstGeom prst="rect">
              <a:avLst/>
            </a:prstGeom>
          </p:spPr>
        </p:pic>
        <p:sp>
          <p:nvSpPr>
            <p:cNvPr id="166" name="object 66"/>
            <p:cNvSpPr/>
            <p:nvPr/>
          </p:nvSpPr>
          <p:spPr>
            <a:xfrm>
              <a:off x="5083302" y="4228337"/>
              <a:ext cx="96520" cy="106680"/>
            </a:xfrm>
            <a:custGeom>
              <a:avLst/>
              <a:gdLst/>
              <a:ahLst/>
              <a:cxnLst/>
              <a:rect l="l" t="t" r="r" b="b"/>
              <a:pathLst>
                <a:path w="96520" h="106679">
                  <a:moveTo>
                    <a:pt x="96012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96012" y="106680"/>
                  </a:lnTo>
                  <a:lnTo>
                    <a:pt x="960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67"/>
            <p:cNvSpPr/>
            <p:nvPr/>
          </p:nvSpPr>
          <p:spPr>
            <a:xfrm>
              <a:off x="5083302" y="4228337"/>
              <a:ext cx="96520" cy="106680"/>
            </a:xfrm>
            <a:custGeom>
              <a:avLst/>
              <a:gdLst/>
              <a:ahLst/>
              <a:cxnLst/>
              <a:rect l="l" t="t" r="r" b="b"/>
              <a:pathLst>
                <a:path w="96520" h="106679">
                  <a:moveTo>
                    <a:pt x="0" y="106680"/>
                  </a:moveTo>
                  <a:lnTo>
                    <a:pt x="96012" y="106680"/>
                  </a:lnTo>
                  <a:lnTo>
                    <a:pt x="96012" y="0"/>
                  </a:lnTo>
                  <a:lnTo>
                    <a:pt x="0" y="0"/>
                  </a:lnTo>
                  <a:lnTo>
                    <a:pt x="0" y="10668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68"/>
            <p:cNvSpPr/>
            <p:nvPr/>
          </p:nvSpPr>
          <p:spPr>
            <a:xfrm>
              <a:off x="5189982" y="4391405"/>
              <a:ext cx="96520" cy="106680"/>
            </a:xfrm>
            <a:custGeom>
              <a:avLst/>
              <a:gdLst/>
              <a:ahLst/>
              <a:cxnLst/>
              <a:rect l="l" t="t" r="r" b="b"/>
              <a:pathLst>
                <a:path w="96520" h="106679">
                  <a:moveTo>
                    <a:pt x="96012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96012" y="106680"/>
                  </a:lnTo>
                  <a:lnTo>
                    <a:pt x="960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69"/>
            <p:cNvSpPr/>
            <p:nvPr/>
          </p:nvSpPr>
          <p:spPr>
            <a:xfrm>
              <a:off x="5189982" y="4391405"/>
              <a:ext cx="96520" cy="106680"/>
            </a:xfrm>
            <a:custGeom>
              <a:avLst/>
              <a:gdLst/>
              <a:ahLst/>
              <a:cxnLst/>
              <a:rect l="l" t="t" r="r" b="b"/>
              <a:pathLst>
                <a:path w="96520" h="106679">
                  <a:moveTo>
                    <a:pt x="0" y="106680"/>
                  </a:moveTo>
                  <a:lnTo>
                    <a:pt x="96012" y="106680"/>
                  </a:lnTo>
                  <a:lnTo>
                    <a:pt x="96012" y="0"/>
                  </a:lnTo>
                  <a:lnTo>
                    <a:pt x="0" y="0"/>
                  </a:lnTo>
                  <a:lnTo>
                    <a:pt x="0" y="10668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70"/>
            <p:cNvSpPr/>
            <p:nvPr/>
          </p:nvSpPr>
          <p:spPr>
            <a:xfrm>
              <a:off x="8446770" y="4223765"/>
              <a:ext cx="94615" cy="106680"/>
            </a:xfrm>
            <a:custGeom>
              <a:avLst/>
              <a:gdLst/>
              <a:ahLst/>
              <a:cxnLst/>
              <a:rect l="l" t="t" r="r" b="b"/>
              <a:pathLst>
                <a:path w="94615" h="106679">
                  <a:moveTo>
                    <a:pt x="94488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94488" y="106680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71"/>
            <p:cNvSpPr/>
            <p:nvPr/>
          </p:nvSpPr>
          <p:spPr>
            <a:xfrm>
              <a:off x="8446770" y="4223765"/>
              <a:ext cx="94615" cy="106680"/>
            </a:xfrm>
            <a:custGeom>
              <a:avLst/>
              <a:gdLst/>
              <a:ahLst/>
              <a:cxnLst/>
              <a:rect l="l" t="t" r="r" b="b"/>
              <a:pathLst>
                <a:path w="94615" h="106679">
                  <a:moveTo>
                    <a:pt x="0" y="106680"/>
                  </a:moveTo>
                  <a:lnTo>
                    <a:pt x="94488" y="106680"/>
                  </a:lnTo>
                  <a:lnTo>
                    <a:pt x="94488" y="0"/>
                  </a:lnTo>
                  <a:lnTo>
                    <a:pt x="0" y="0"/>
                  </a:lnTo>
                  <a:lnTo>
                    <a:pt x="0" y="10668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72"/>
            <p:cNvSpPr/>
            <p:nvPr/>
          </p:nvSpPr>
          <p:spPr>
            <a:xfrm>
              <a:off x="8321802" y="4391405"/>
              <a:ext cx="96520" cy="106680"/>
            </a:xfrm>
            <a:custGeom>
              <a:avLst/>
              <a:gdLst/>
              <a:ahLst/>
              <a:cxnLst/>
              <a:rect l="l" t="t" r="r" b="b"/>
              <a:pathLst>
                <a:path w="96520" h="106679">
                  <a:moveTo>
                    <a:pt x="96011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96011" y="106680"/>
                  </a:lnTo>
                  <a:lnTo>
                    <a:pt x="960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73"/>
            <p:cNvSpPr/>
            <p:nvPr/>
          </p:nvSpPr>
          <p:spPr>
            <a:xfrm>
              <a:off x="8321802" y="4391405"/>
              <a:ext cx="96520" cy="106680"/>
            </a:xfrm>
            <a:custGeom>
              <a:avLst/>
              <a:gdLst/>
              <a:ahLst/>
              <a:cxnLst/>
              <a:rect l="l" t="t" r="r" b="b"/>
              <a:pathLst>
                <a:path w="96520" h="106679">
                  <a:moveTo>
                    <a:pt x="0" y="106680"/>
                  </a:moveTo>
                  <a:lnTo>
                    <a:pt x="96011" y="106680"/>
                  </a:lnTo>
                  <a:lnTo>
                    <a:pt x="96011" y="0"/>
                  </a:lnTo>
                  <a:lnTo>
                    <a:pt x="0" y="0"/>
                  </a:lnTo>
                  <a:lnTo>
                    <a:pt x="0" y="10668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829766" y="620776"/>
            <a:ext cx="6866433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i="0" spc="-80" dirty="0">
                <a:solidFill>
                  <a:srgbClr val="0070C0"/>
                </a:solidFill>
                <a:latin typeface="Arial Unicode MS"/>
                <a:cs typeface="Arial Unicode MS"/>
              </a:rPr>
              <a:t>PROBLEMA</a:t>
            </a:r>
            <a:r>
              <a:rPr sz="22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i="0" spc="-100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200" b="1" i="0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i="0" spc="-114" dirty="0">
                <a:solidFill>
                  <a:srgbClr val="0070C0"/>
                </a:solidFill>
                <a:latin typeface="Arial Unicode MS"/>
                <a:cs typeface="Arial Unicode MS"/>
              </a:rPr>
              <a:t>DESEMPEÑO</a:t>
            </a:r>
            <a:r>
              <a:rPr sz="2200" b="1" i="0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i="0" spc="-85" dirty="0">
                <a:solidFill>
                  <a:srgbClr val="0070C0"/>
                </a:solidFill>
                <a:latin typeface="Arial Unicode MS"/>
                <a:cs typeface="Arial Unicode MS"/>
              </a:rPr>
              <a:t>DESIGUAL</a:t>
            </a:r>
            <a:r>
              <a:rPr sz="22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i="0" spc="-1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200" b="1" i="0" spc="-1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i="0" spc="-1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</a:t>
            </a:r>
            <a:r>
              <a:rPr lang="es-ES" sz="2200" b="1" i="0" spc="-1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OS</a:t>
            </a:r>
            <a:r>
              <a:rPr sz="2200" b="1" i="0" spc="-2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200" b="1" i="0" spc="-25" dirty="0">
                <a:solidFill>
                  <a:srgbClr val="0070C0"/>
                </a:solidFill>
                <a:latin typeface="Arial Unicode MS"/>
                <a:cs typeface="Arial Unicode MS"/>
              </a:rPr>
              <a:t>TC</a:t>
            </a:r>
            <a:endParaRPr sz="22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67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581659" y="4144009"/>
            <a:ext cx="7828915" cy="206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0730" indent="7620" algn="just">
              <a:lnSpc>
                <a:spcPct val="132600"/>
              </a:lnSpc>
              <a:spcBef>
                <a:spcPts val="100"/>
              </a:spcBef>
            </a:pPr>
            <a:r>
              <a:rPr sz="2400" dirty="0" err="1">
                <a:latin typeface="Arial Unicode MS"/>
                <a:cs typeface="Arial Unicode MS"/>
              </a:rPr>
              <a:t>Puede</a:t>
            </a:r>
            <a:r>
              <a:rPr sz="2400" dirty="0">
                <a:latin typeface="Arial Unicode MS"/>
                <a:cs typeface="Arial Unicode MS"/>
              </a:rPr>
              <a:t> </a:t>
            </a:r>
            <a:r>
              <a:rPr lang="es-ES" sz="2400" spc="90" dirty="0" smtClean="0">
                <a:latin typeface="Arial Unicode MS"/>
                <a:cs typeface="Arial Unicode MS"/>
              </a:rPr>
              <a:t>originar</a:t>
            </a:r>
            <a:r>
              <a:rPr sz="2400" dirty="0" smtClean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una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corriente</a:t>
            </a:r>
            <a:r>
              <a:rPr sz="2400" dirty="0">
                <a:latin typeface="Arial Unicode MS"/>
                <a:cs typeface="Arial Unicode MS"/>
              </a:rPr>
              <a:t> </a:t>
            </a:r>
            <a:r>
              <a:rPr sz="2400" spc="60" dirty="0" err="1">
                <a:latin typeface="Arial Unicode MS"/>
                <a:cs typeface="Arial Unicode MS"/>
              </a:rPr>
              <a:t>diferencial</a:t>
            </a:r>
            <a:r>
              <a:rPr sz="2400" dirty="0">
                <a:latin typeface="Arial Unicode MS"/>
                <a:cs typeface="Arial Unicode MS"/>
              </a:rPr>
              <a:t> </a:t>
            </a:r>
            <a:r>
              <a:rPr lang="es-ES" sz="2400" b="1" i="1" dirty="0" err="1" smtClean="0">
                <a:latin typeface="Arial Unicode MS"/>
                <a:cs typeface="Arial Unicode MS"/>
              </a:rPr>
              <a:t>err</a:t>
            </a:r>
            <a:r>
              <a:rPr lang="en-US" sz="2400" b="1" i="1" spc="-114" dirty="0" smtClean="0">
                <a:solidFill>
                  <a:schemeClr val="tx1"/>
                </a:solidFill>
                <a:latin typeface="Arial Unicode MS"/>
                <a:cs typeface="Arial Unicode MS"/>
              </a:rPr>
              <a:t>ó</a:t>
            </a:r>
            <a:r>
              <a:rPr lang="es-ES" sz="2400" b="1" i="1" dirty="0" smtClean="0">
                <a:latin typeface="Arial Unicode MS"/>
                <a:cs typeface="Arial Unicode MS"/>
              </a:rPr>
              <a:t>nea</a:t>
            </a:r>
            <a:r>
              <a:rPr sz="2400" spc="5" dirty="0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 </a:t>
            </a:r>
            <a:r>
              <a:rPr sz="2400" spc="114" dirty="0">
                <a:latin typeface="Arial Unicode MS"/>
                <a:cs typeface="Arial Unicode MS"/>
              </a:rPr>
              <a:t>un</a:t>
            </a:r>
            <a:r>
              <a:rPr sz="2400" dirty="0">
                <a:latin typeface="Arial Unicode MS"/>
                <a:cs typeface="Arial Unicode MS"/>
              </a:rPr>
              <a:t> </a:t>
            </a:r>
            <a:r>
              <a:rPr sz="2400" spc="-145" dirty="0">
                <a:latin typeface="Arial Unicode MS"/>
                <a:cs typeface="Arial Unicode MS"/>
              </a:rPr>
              <a:t>TC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 </a:t>
            </a:r>
            <a:r>
              <a:rPr sz="2400" spc="50" dirty="0">
                <a:latin typeface="Arial Unicode MS"/>
                <a:cs typeface="Arial Unicode MS"/>
              </a:rPr>
              <a:t>satura </a:t>
            </a:r>
            <a:r>
              <a:rPr sz="2400" spc="90" dirty="0">
                <a:latin typeface="Arial Unicode MS"/>
                <a:cs typeface="Arial Unicode MS"/>
              </a:rPr>
              <a:t>durante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una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falla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pasante</a:t>
            </a:r>
            <a:endParaRPr sz="2400" dirty="0">
              <a:latin typeface="Arial Unicode MS"/>
              <a:cs typeface="Arial Unicode MS"/>
            </a:endParaRPr>
          </a:p>
          <a:p>
            <a:pPr marL="12700" marR="5080" indent="7620" algn="just">
              <a:lnSpc>
                <a:spcPct val="120100"/>
              </a:lnSpc>
              <a:spcBef>
                <a:spcPts val="1440"/>
              </a:spcBef>
            </a:pPr>
            <a:r>
              <a:rPr sz="2400" dirty="0" smtClean="0">
                <a:latin typeface="Arial Unicode MS"/>
                <a:cs typeface="Arial Unicode MS"/>
              </a:rPr>
              <a:t>Us</a:t>
            </a:r>
            <a:r>
              <a:rPr lang="es-ES" sz="2400" dirty="0" err="1" smtClean="0">
                <a:latin typeface="Arial Unicode MS"/>
                <a:cs typeface="Arial Unicode MS"/>
              </a:rPr>
              <a:t>ar</a:t>
            </a:r>
            <a:r>
              <a:rPr sz="2400" spc="45" dirty="0" smtClean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alguna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spc="90" dirty="0" err="1">
                <a:latin typeface="Arial Unicode MS"/>
                <a:cs typeface="Arial Unicode MS"/>
              </a:rPr>
              <a:t>medida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con la</a:t>
            </a:r>
            <a:r>
              <a:rPr sz="2400" spc="50" dirty="0" smtClean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corriente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pasante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para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desensibilizar</a:t>
            </a:r>
            <a:r>
              <a:rPr sz="2400" spc="5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el </a:t>
            </a:r>
            <a:r>
              <a:rPr sz="2400" spc="60" dirty="0">
                <a:latin typeface="Arial Unicode MS"/>
                <a:cs typeface="Arial Unicode MS"/>
              </a:rPr>
              <a:t>relé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cuando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haya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corrientes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altas</a:t>
            </a:r>
            <a:endParaRPr sz="2400" dirty="0">
              <a:latin typeface="Arial Unicode MS"/>
              <a:cs typeface="Arial Unicode MS"/>
            </a:endParaRPr>
          </a:p>
        </p:txBody>
      </p:sp>
      <p:grpSp>
        <p:nvGrpSpPr>
          <p:cNvPr id="55" name="object 4"/>
          <p:cNvGrpSpPr/>
          <p:nvPr/>
        </p:nvGrpSpPr>
        <p:grpSpPr>
          <a:xfrm>
            <a:off x="2144267" y="1417319"/>
            <a:ext cx="4688205" cy="2322830"/>
            <a:chOff x="2144267" y="1417319"/>
            <a:chExt cx="4688205" cy="2322830"/>
          </a:xfrm>
        </p:grpSpPr>
        <p:sp>
          <p:nvSpPr>
            <p:cNvPr id="56" name="object 5"/>
            <p:cNvSpPr/>
            <p:nvPr/>
          </p:nvSpPr>
          <p:spPr>
            <a:xfrm>
              <a:off x="2170937" y="1771649"/>
              <a:ext cx="929640" cy="0"/>
            </a:xfrm>
            <a:custGeom>
              <a:avLst/>
              <a:gdLst/>
              <a:ahLst/>
              <a:cxnLst/>
              <a:rect l="l" t="t" r="r" b="b"/>
              <a:pathLst>
                <a:path w="929639">
                  <a:moveTo>
                    <a:pt x="0" y="0"/>
                  </a:moveTo>
                  <a:lnTo>
                    <a:pt x="929639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0779" y="1647443"/>
              <a:ext cx="464820" cy="180593"/>
            </a:xfrm>
            <a:prstGeom prst="rect">
              <a:avLst/>
            </a:prstGeom>
          </p:spPr>
        </p:pic>
        <p:sp>
          <p:nvSpPr>
            <p:cNvPr id="58" name="object 7"/>
            <p:cNvSpPr/>
            <p:nvPr/>
          </p:nvSpPr>
          <p:spPr>
            <a:xfrm>
              <a:off x="3100577" y="1660397"/>
              <a:ext cx="219710" cy="224154"/>
            </a:xfrm>
            <a:custGeom>
              <a:avLst/>
              <a:gdLst/>
              <a:ahLst/>
              <a:cxnLst/>
              <a:rect l="l" t="t" r="r" b="b"/>
              <a:pathLst>
                <a:path w="219710" h="224155">
                  <a:moveTo>
                    <a:pt x="0" y="224027"/>
                  </a:moveTo>
                  <a:lnTo>
                    <a:pt x="219455" y="224027"/>
                  </a:lnTo>
                  <a:lnTo>
                    <a:pt x="219455" y="0"/>
                  </a:lnTo>
                  <a:lnTo>
                    <a:pt x="0" y="0"/>
                  </a:lnTo>
                  <a:lnTo>
                    <a:pt x="0" y="224027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8"/>
            <p:cNvSpPr/>
            <p:nvPr/>
          </p:nvSpPr>
          <p:spPr>
            <a:xfrm>
              <a:off x="3320033" y="1771649"/>
              <a:ext cx="368935" cy="0"/>
            </a:xfrm>
            <a:custGeom>
              <a:avLst/>
              <a:gdLst/>
              <a:ahLst/>
              <a:cxnLst/>
              <a:rect l="l" t="t" r="r" b="b"/>
              <a:pathLst>
                <a:path w="368935">
                  <a:moveTo>
                    <a:pt x="0" y="0"/>
                  </a:moveTo>
                  <a:lnTo>
                    <a:pt x="368807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9"/>
            <p:cNvSpPr/>
            <p:nvPr/>
          </p:nvSpPr>
          <p:spPr>
            <a:xfrm>
              <a:off x="2163317" y="1494281"/>
              <a:ext cx="0" cy="501650"/>
            </a:xfrm>
            <a:custGeom>
              <a:avLst/>
              <a:gdLst/>
              <a:ahLst/>
              <a:cxnLst/>
              <a:rect l="l" t="t" r="r" b="b"/>
              <a:pathLst>
                <a:path h="501650">
                  <a:moveTo>
                    <a:pt x="0" y="0"/>
                  </a:moveTo>
                  <a:lnTo>
                    <a:pt x="0" y="50139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10"/>
            <p:cNvSpPr/>
            <p:nvPr/>
          </p:nvSpPr>
          <p:spPr>
            <a:xfrm>
              <a:off x="2443733" y="1828037"/>
              <a:ext cx="3609340" cy="1899285"/>
            </a:xfrm>
            <a:custGeom>
              <a:avLst/>
              <a:gdLst/>
              <a:ahLst/>
              <a:cxnLst/>
              <a:rect l="l" t="t" r="r" b="b"/>
              <a:pathLst>
                <a:path w="3609340" h="1899285">
                  <a:moveTo>
                    <a:pt x="0" y="0"/>
                  </a:moveTo>
                  <a:lnTo>
                    <a:pt x="0" y="1898904"/>
                  </a:lnTo>
                </a:path>
                <a:path w="3609340" h="1899285">
                  <a:moveTo>
                    <a:pt x="438912" y="0"/>
                  </a:moveTo>
                  <a:lnTo>
                    <a:pt x="438912" y="1229867"/>
                  </a:lnTo>
                </a:path>
                <a:path w="3609340" h="1899285">
                  <a:moveTo>
                    <a:pt x="438912" y="1229867"/>
                  </a:moveTo>
                  <a:lnTo>
                    <a:pt x="3171444" y="1229867"/>
                  </a:lnTo>
                </a:path>
                <a:path w="3609340" h="1899285">
                  <a:moveTo>
                    <a:pt x="0" y="1898904"/>
                  </a:moveTo>
                  <a:lnTo>
                    <a:pt x="3608831" y="189890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11"/>
            <p:cNvSpPr/>
            <p:nvPr/>
          </p:nvSpPr>
          <p:spPr>
            <a:xfrm>
              <a:off x="5397246" y="1771649"/>
              <a:ext cx="820419" cy="0"/>
            </a:xfrm>
            <a:custGeom>
              <a:avLst/>
              <a:gdLst/>
              <a:ahLst/>
              <a:cxnLst/>
              <a:rect l="l" t="t" r="r" b="b"/>
              <a:pathLst>
                <a:path w="820420">
                  <a:moveTo>
                    <a:pt x="0" y="0"/>
                  </a:moveTo>
                  <a:lnTo>
                    <a:pt x="819912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2223" y="1647443"/>
              <a:ext cx="463295" cy="180593"/>
            </a:xfrm>
            <a:prstGeom prst="rect">
              <a:avLst/>
            </a:prstGeom>
          </p:spPr>
        </p:pic>
        <p:sp>
          <p:nvSpPr>
            <p:cNvPr id="64" name="object 13"/>
            <p:cNvSpPr/>
            <p:nvPr/>
          </p:nvSpPr>
          <p:spPr>
            <a:xfrm>
              <a:off x="5177789" y="1660397"/>
              <a:ext cx="219710" cy="224154"/>
            </a:xfrm>
            <a:custGeom>
              <a:avLst/>
              <a:gdLst/>
              <a:ahLst/>
              <a:cxnLst/>
              <a:rect l="l" t="t" r="r" b="b"/>
              <a:pathLst>
                <a:path w="219710" h="224155">
                  <a:moveTo>
                    <a:pt x="0" y="224027"/>
                  </a:moveTo>
                  <a:lnTo>
                    <a:pt x="219456" y="224027"/>
                  </a:lnTo>
                  <a:lnTo>
                    <a:pt x="219456" y="0"/>
                  </a:lnTo>
                  <a:lnTo>
                    <a:pt x="0" y="0"/>
                  </a:lnTo>
                  <a:lnTo>
                    <a:pt x="0" y="224027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14"/>
            <p:cNvSpPr/>
            <p:nvPr/>
          </p:nvSpPr>
          <p:spPr>
            <a:xfrm>
              <a:off x="4112513" y="1771649"/>
              <a:ext cx="1940560" cy="1955800"/>
            </a:xfrm>
            <a:custGeom>
              <a:avLst/>
              <a:gdLst/>
              <a:ahLst/>
              <a:cxnLst/>
              <a:rect l="l" t="t" r="r" b="b"/>
              <a:pathLst>
                <a:path w="1940560" h="1955800">
                  <a:moveTo>
                    <a:pt x="704088" y="0"/>
                  </a:moveTo>
                  <a:lnTo>
                    <a:pt x="1065276" y="0"/>
                  </a:lnTo>
                </a:path>
                <a:path w="1940560" h="1955800">
                  <a:moveTo>
                    <a:pt x="1502664" y="56387"/>
                  </a:moveTo>
                  <a:lnTo>
                    <a:pt x="1502664" y="1286255"/>
                  </a:lnTo>
                </a:path>
                <a:path w="1940560" h="1955800">
                  <a:moveTo>
                    <a:pt x="1940052" y="56387"/>
                  </a:moveTo>
                  <a:lnTo>
                    <a:pt x="1940052" y="1955292"/>
                  </a:lnTo>
                </a:path>
                <a:path w="1940560" h="1955800">
                  <a:moveTo>
                    <a:pt x="0" y="1592579"/>
                  </a:moveTo>
                  <a:lnTo>
                    <a:pt x="6955" y="1548249"/>
                  </a:lnTo>
                  <a:lnTo>
                    <a:pt x="26322" y="1509759"/>
                  </a:lnTo>
                  <a:lnTo>
                    <a:pt x="55851" y="1479413"/>
                  </a:lnTo>
                  <a:lnTo>
                    <a:pt x="93293" y="1459516"/>
                  </a:lnTo>
                  <a:lnTo>
                    <a:pt x="136398" y="1452372"/>
                  </a:lnTo>
                  <a:lnTo>
                    <a:pt x="179502" y="1459516"/>
                  </a:lnTo>
                  <a:lnTo>
                    <a:pt x="216944" y="1479413"/>
                  </a:lnTo>
                  <a:lnTo>
                    <a:pt x="246473" y="1509759"/>
                  </a:lnTo>
                  <a:lnTo>
                    <a:pt x="265840" y="1548249"/>
                  </a:lnTo>
                  <a:lnTo>
                    <a:pt x="272796" y="1592579"/>
                  </a:lnTo>
                  <a:lnTo>
                    <a:pt x="265840" y="1636910"/>
                  </a:lnTo>
                  <a:lnTo>
                    <a:pt x="246473" y="1675400"/>
                  </a:lnTo>
                  <a:lnTo>
                    <a:pt x="216944" y="1705746"/>
                  </a:lnTo>
                  <a:lnTo>
                    <a:pt x="179502" y="1725643"/>
                  </a:lnTo>
                  <a:lnTo>
                    <a:pt x="136398" y="1732788"/>
                  </a:lnTo>
                  <a:lnTo>
                    <a:pt x="93293" y="1725643"/>
                  </a:lnTo>
                  <a:lnTo>
                    <a:pt x="55851" y="1705746"/>
                  </a:lnTo>
                  <a:lnTo>
                    <a:pt x="26322" y="1675400"/>
                  </a:lnTo>
                  <a:lnTo>
                    <a:pt x="6955" y="1636910"/>
                  </a:lnTo>
                  <a:lnTo>
                    <a:pt x="0" y="1592579"/>
                  </a:lnTo>
                  <a:close/>
                </a:path>
                <a:path w="1940560" h="1955800">
                  <a:moveTo>
                    <a:pt x="135636" y="1286255"/>
                  </a:moveTo>
                  <a:lnTo>
                    <a:pt x="135636" y="1452372"/>
                  </a:lnTo>
                </a:path>
                <a:path w="1940560" h="1955800">
                  <a:moveTo>
                    <a:pt x="135636" y="1732788"/>
                  </a:moveTo>
                  <a:lnTo>
                    <a:pt x="135636" y="1955292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15"/>
            <p:cNvSpPr/>
            <p:nvPr/>
          </p:nvSpPr>
          <p:spPr>
            <a:xfrm>
              <a:off x="6337553" y="1494281"/>
              <a:ext cx="0" cy="501650"/>
            </a:xfrm>
            <a:custGeom>
              <a:avLst/>
              <a:gdLst/>
              <a:ahLst/>
              <a:cxnLst/>
              <a:rect l="l" t="t" r="r" b="b"/>
              <a:pathLst>
                <a:path h="501650">
                  <a:moveTo>
                    <a:pt x="0" y="0"/>
                  </a:moveTo>
                  <a:lnTo>
                    <a:pt x="0" y="50139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16"/>
            <p:cNvSpPr/>
            <p:nvPr/>
          </p:nvSpPr>
          <p:spPr>
            <a:xfrm>
              <a:off x="6217158" y="1771649"/>
              <a:ext cx="601980" cy="0"/>
            </a:xfrm>
            <a:custGeom>
              <a:avLst/>
              <a:gdLst/>
              <a:ahLst/>
              <a:cxnLst/>
              <a:rect l="l" t="t" r="r" b="b"/>
              <a:pathLst>
                <a:path w="601979">
                  <a:moveTo>
                    <a:pt x="0" y="0"/>
                  </a:moveTo>
                  <a:lnTo>
                    <a:pt x="60198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17"/>
            <p:cNvSpPr/>
            <p:nvPr/>
          </p:nvSpPr>
          <p:spPr>
            <a:xfrm>
              <a:off x="2952750" y="1417319"/>
              <a:ext cx="2592705" cy="1565910"/>
            </a:xfrm>
            <a:custGeom>
              <a:avLst/>
              <a:gdLst/>
              <a:ahLst/>
              <a:cxnLst/>
              <a:rect l="l" t="t" r="r" b="b"/>
              <a:pathLst>
                <a:path w="2592704" h="1565910">
                  <a:moveTo>
                    <a:pt x="76200" y="822198"/>
                  </a:moveTo>
                  <a:lnTo>
                    <a:pt x="66675" y="803148"/>
                  </a:lnTo>
                  <a:lnTo>
                    <a:pt x="38100" y="745998"/>
                  </a:lnTo>
                  <a:lnTo>
                    <a:pt x="0" y="822198"/>
                  </a:lnTo>
                  <a:lnTo>
                    <a:pt x="19050" y="822198"/>
                  </a:lnTo>
                  <a:lnTo>
                    <a:pt x="19050" y="1136142"/>
                  </a:lnTo>
                  <a:lnTo>
                    <a:pt x="57150" y="1136142"/>
                  </a:lnTo>
                  <a:lnTo>
                    <a:pt x="57150" y="822198"/>
                  </a:lnTo>
                  <a:lnTo>
                    <a:pt x="76200" y="822198"/>
                  </a:lnTo>
                  <a:close/>
                </a:path>
                <a:path w="2592704" h="1565910">
                  <a:moveTo>
                    <a:pt x="529590" y="76200"/>
                  </a:moveTo>
                  <a:lnTo>
                    <a:pt x="504190" y="63500"/>
                  </a:lnTo>
                  <a:lnTo>
                    <a:pt x="478790" y="50800"/>
                  </a:lnTo>
                  <a:lnTo>
                    <a:pt x="453390" y="38100"/>
                  </a:lnTo>
                  <a:lnTo>
                    <a:pt x="377190" y="0"/>
                  </a:lnTo>
                  <a:lnTo>
                    <a:pt x="377190" y="38100"/>
                  </a:lnTo>
                  <a:lnTo>
                    <a:pt x="92202" y="38100"/>
                  </a:lnTo>
                  <a:lnTo>
                    <a:pt x="92202" y="50800"/>
                  </a:lnTo>
                  <a:lnTo>
                    <a:pt x="377190" y="50800"/>
                  </a:lnTo>
                  <a:lnTo>
                    <a:pt x="377190" y="63500"/>
                  </a:lnTo>
                  <a:lnTo>
                    <a:pt x="92202" y="63500"/>
                  </a:lnTo>
                  <a:lnTo>
                    <a:pt x="92202" y="88900"/>
                  </a:lnTo>
                  <a:lnTo>
                    <a:pt x="377190" y="88900"/>
                  </a:lnTo>
                  <a:lnTo>
                    <a:pt x="377190" y="101600"/>
                  </a:lnTo>
                  <a:lnTo>
                    <a:pt x="92202" y="101600"/>
                  </a:lnTo>
                  <a:lnTo>
                    <a:pt x="92202" y="114300"/>
                  </a:lnTo>
                  <a:lnTo>
                    <a:pt x="377190" y="114300"/>
                  </a:lnTo>
                  <a:lnTo>
                    <a:pt x="377190" y="152400"/>
                  </a:lnTo>
                  <a:lnTo>
                    <a:pt x="453390" y="114300"/>
                  </a:lnTo>
                  <a:lnTo>
                    <a:pt x="478790" y="101600"/>
                  </a:lnTo>
                  <a:lnTo>
                    <a:pt x="504190" y="88900"/>
                  </a:lnTo>
                  <a:lnTo>
                    <a:pt x="529590" y="76200"/>
                  </a:lnTo>
                  <a:close/>
                </a:path>
                <a:path w="2592704" h="1565910">
                  <a:moveTo>
                    <a:pt x="1075944" y="1508760"/>
                  </a:moveTo>
                  <a:lnTo>
                    <a:pt x="769620" y="1508760"/>
                  </a:lnTo>
                  <a:lnTo>
                    <a:pt x="769620" y="1489710"/>
                  </a:lnTo>
                  <a:lnTo>
                    <a:pt x="693420" y="1527810"/>
                  </a:lnTo>
                  <a:lnTo>
                    <a:pt x="769620" y="1565910"/>
                  </a:lnTo>
                  <a:lnTo>
                    <a:pt x="769620" y="1546860"/>
                  </a:lnTo>
                  <a:lnTo>
                    <a:pt x="1075944" y="1546860"/>
                  </a:lnTo>
                  <a:lnTo>
                    <a:pt x="1075944" y="1508760"/>
                  </a:lnTo>
                  <a:close/>
                </a:path>
                <a:path w="2592704" h="1565910">
                  <a:moveTo>
                    <a:pt x="1536192" y="1489710"/>
                  </a:moveTo>
                  <a:lnTo>
                    <a:pt x="1459992" y="1527810"/>
                  </a:lnTo>
                  <a:lnTo>
                    <a:pt x="1536192" y="1565910"/>
                  </a:lnTo>
                  <a:lnTo>
                    <a:pt x="1536192" y="1489710"/>
                  </a:lnTo>
                  <a:close/>
                </a:path>
                <a:path w="2592704" h="1565910">
                  <a:moveTo>
                    <a:pt x="1592580" y="1508760"/>
                  </a:moveTo>
                  <a:lnTo>
                    <a:pt x="1554480" y="1508760"/>
                  </a:lnTo>
                  <a:lnTo>
                    <a:pt x="1554480" y="1546860"/>
                  </a:lnTo>
                  <a:lnTo>
                    <a:pt x="1592580" y="1546860"/>
                  </a:lnTo>
                  <a:lnTo>
                    <a:pt x="1592580" y="1508760"/>
                  </a:lnTo>
                  <a:close/>
                </a:path>
                <a:path w="2592704" h="1565910">
                  <a:moveTo>
                    <a:pt x="1668780" y="1508760"/>
                  </a:moveTo>
                  <a:lnTo>
                    <a:pt x="1630680" y="1508760"/>
                  </a:lnTo>
                  <a:lnTo>
                    <a:pt x="1630680" y="1546860"/>
                  </a:lnTo>
                  <a:lnTo>
                    <a:pt x="1668780" y="1546860"/>
                  </a:lnTo>
                  <a:lnTo>
                    <a:pt x="1668780" y="1508760"/>
                  </a:lnTo>
                  <a:close/>
                </a:path>
                <a:path w="2592704" h="1565910">
                  <a:moveTo>
                    <a:pt x="1744980" y="1508760"/>
                  </a:moveTo>
                  <a:lnTo>
                    <a:pt x="1706880" y="1508760"/>
                  </a:lnTo>
                  <a:lnTo>
                    <a:pt x="1706880" y="1546860"/>
                  </a:lnTo>
                  <a:lnTo>
                    <a:pt x="1744980" y="1546860"/>
                  </a:lnTo>
                  <a:lnTo>
                    <a:pt x="1744980" y="1508760"/>
                  </a:lnTo>
                  <a:close/>
                </a:path>
                <a:path w="2592704" h="1565910">
                  <a:moveTo>
                    <a:pt x="1821180" y="1508760"/>
                  </a:moveTo>
                  <a:lnTo>
                    <a:pt x="1783080" y="1508760"/>
                  </a:lnTo>
                  <a:lnTo>
                    <a:pt x="1783080" y="1546860"/>
                  </a:lnTo>
                  <a:lnTo>
                    <a:pt x="1821180" y="1546860"/>
                  </a:lnTo>
                  <a:lnTo>
                    <a:pt x="1821180" y="1508760"/>
                  </a:lnTo>
                  <a:close/>
                </a:path>
                <a:path w="2592704" h="1565910">
                  <a:moveTo>
                    <a:pt x="1897380" y="1508760"/>
                  </a:moveTo>
                  <a:lnTo>
                    <a:pt x="1859280" y="1508760"/>
                  </a:lnTo>
                  <a:lnTo>
                    <a:pt x="1859280" y="1546860"/>
                  </a:lnTo>
                  <a:lnTo>
                    <a:pt x="1897380" y="1546860"/>
                  </a:lnTo>
                  <a:lnTo>
                    <a:pt x="1897380" y="1508760"/>
                  </a:lnTo>
                  <a:close/>
                </a:path>
                <a:path w="2592704" h="1565910">
                  <a:moveTo>
                    <a:pt x="2553462" y="76200"/>
                  </a:moveTo>
                  <a:lnTo>
                    <a:pt x="2528062" y="63500"/>
                  </a:lnTo>
                  <a:lnTo>
                    <a:pt x="2502662" y="50800"/>
                  </a:lnTo>
                  <a:lnTo>
                    <a:pt x="2477262" y="38100"/>
                  </a:lnTo>
                  <a:lnTo>
                    <a:pt x="2401062" y="0"/>
                  </a:lnTo>
                  <a:lnTo>
                    <a:pt x="2401062" y="38100"/>
                  </a:lnTo>
                  <a:lnTo>
                    <a:pt x="2169414" y="38100"/>
                  </a:lnTo>
                  <a:lnTo>
                    <a:pt x="2169414" y="50800"/>
                  </a:lnTo>
                  <a:lnTo>
                    <a:pt x="2401062" y="50800"/>
                  </a:lnTo>
                  <a:lnTo>
                    <a:pt x="2401062" y="63500"/>
                  </a:lnTo>
                  <a:lnTo>
                    <a:pt x="2169414" y="63500"/>
                  </a:lnTo>
                  <a:lnTo>
                    <a:pt x="2169414" y="88900"/>
                  </a:lnTo>
                  <a:lnTo>
                    <a:pt x="2401062" y="88900"/>
                  </a:lnTo>
                  <a:lnTo>
                    <a:pt x="2401062" y="101600"/>
                  </a:lnTo>
                  <a:lnTo>
                    <a:pt x="2169414" y="101600"/>
                  </a:lnTo>
                  <a:lnTo>
                    <a:pt x="2169414" y="114300"/>
                  </a:lnTo>
                  <a:lnTo>
                    <a:pt x="2401062" y="114300"/>
                  </a:lnTo>
                  <a:lnTo>
                    <a:pt x="2401062" y="152400"/>
                  </a:lnTo>
                  <a:lnTo>
                    <a:pt x="2477262" y="114300"/>
                  </a:lnTo>
                  <a:lnTo>
                    <a:pt x="2502662" y="101600"/>
                  </a:lnTo>
                  <a:lnTo>
                    <a:pt x="2528062" y="88900"/>
                  </a:lnTo>
                  <a:lnTo>
                    <a:pt x="2553462" y="76200"/>
                  </a:lnTo>
                  <a:close/>
                </a:path>
                <a:path w="2592704" h="1565910">
                  <a:moveTo>
                    <a:pt x="2573274" y="898398"/>
                  </a:moveTo>
                  <a:lnTo>
                    <a:pt x="2535174" y="898398"/>
                  </a:lnTo>
                  <a:lnTo>
                    <a:pt x="2535174" y="936498"/>
                  </a:lnTo>
                  <a:lnTo>
                    <a:pt x="2573274" y="936498"/>
                  </a:lnTo>
                  <a:lnTo>
                    <a:pt x="2573274" y="898398"/>
                  </a:lnTo>
                  <a:close/>
                </a:path>
                <a:path w="2592704" h="1565910">
                  <a:moveTo>
                    <a:pt x="2573274" y="822198"/>
                  </a:moveTo>
                  <a:lnTo>
                    <a:pt x="2535174" y="822198"/>
                  </a:lnTo>
                  <a:lnTo>
                    <a:pt x="2535174" y="860298"/>
                  </a:lnTo>
                  <a:lnTo>
                    <a:pt x="2573274" y="860298"/>
                  </a:lnTo>
                  <a:lnTo>
                    <a:pt x="2573274" y="822198"/>
                  </a:lnTo>
                  <a:close/>
                </a:path>
                <a:path w="2592704" h="1565910">
                  <a:moveTo>
                    <a:pt x="2573274" y="745998"/>
                  </a:moveTo>
                  <a:lnTo>
                    <a:pt x="2535174" y="745998"/>
                  </a:lnTo>
                  <a:lnTo>
                    <a:pt x="2535174" y="784098"/>
                  </a:lnTo>
                  <a:lnTo>
                    <a:pt x="2573274" y="784098"/>
                  </a:lnTo>
                  <a:lnTo>
                    <a:pt x="2573274" y="745998"/>
                  </a:lnTo>
                  <a:close/>
                </a:path>
                <a:path w="2592704" h="1565910">
                  <a:moveTo>
                    <a:pt x="2592324" y="1005078"/>
                  </a:moveTo>
                  <a:lnTo>
                    <a:pt x="2573274" y="1005078"/>
                  </a:lnTo>
                  <a:lnTo>
                    <a:pt x="2573274" y="974598"/>
                  </a:lnTo>
                  <a:lnTo>
                    <a:pt x="2535174" y="974598"/>
                  </a:lnTo>
                  <a:lnTo>
                    <a:pt x="2535174" y="1005078"/>
                  </a:lnTo>
                  <a:lnTo>
                    <a:pt x="2516124" y="1005078"/>
                  </a:lnTo>
                  <a:lnTo>
                    <a:pt x="2554224" y="1081278"/>
                  </a:lnTo>
                  <a:lnTo>
                    <a:pt x="2588514" y="1012698"/>
                  </a:lnTo>
                  <a:lnTo>
                    <a:pt x="2592324" y="1005078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18"/>
          <p:cNvSpPr txBox="1"/>
          <p:nvPr/>
        </p:nvSpPr>
        <p:spPr>
          <a:xfrm>
            <a:off x="6782561" y="1859026"/>
            <a:ext cx="6781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3300"/>
                </a:solidFill>
                <a:latin typeface="Arial"/>
                <a:cs typeface="Arial"/>
              </a:rPr>
              <a:t>External Fault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19"/>
          <p:cNvSpPr txBox="1"/>
          <p:nvPr/>
        </p:nvSpPr>
        <p:spPr>
          <a:xfrm>
            <a:off x="3679697" y="1389125"/>
            <a:ext cx="1149350" cy="73914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760"/>
              </a:spcBef>
            </a:pP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Protected</a:t>
            </a:r>
            <a:endParaRPr sz="1400">
              <a:latin typeface="Arial"/>
              <a:cs typeface="Arial"/>
            </a:endParaRPr>
          </a:p>
          <a:p>
            <a:pPr marL="15684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003399"/>
                </a:solidFill>
                <a:latin typeface="Arial"/>
                <a:cs typeface="Arial"/>
              </a:rPr>
              <a:t>Equipment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1" name="object 20"/>
          <p:cNvGrpSpPr/>
          <p:nvPr/>
        </p:nvGrpSpPr>
        <p:grpSpPr>
          <a:xfrm>
            <a:off x="2235707" y="1620784"/>
            <a:ext cx="4430395" cy="1938655"/>
            <a:chOff x="2235707" y="1620784"/>
            <a:chExt cx="4430395" cy="1938655"/>
          </a:xfrm>
        </p:grpSpPr>
        <p:sp>
          <p:nvSpPr>
            <p:cNvPr id="72" name="object 21"/>
            <p:cNvSpPr/>
            <p:nvPr/>
          </p:nvSpPr>
          <p:spPr>
            <a:xfrm>
              <a:off x="4459985" y="3224022"/>
              <a:ext cx="52069" cy="335280"/>
            </a:xfrm>
            <a:custGeom>
              <a:avLst/>
              <a:gdLst/>
              <a:ahLst/>
              <a:cxnLst/>
              <a:rect l="l" t="t" r="r" b="b"/>
              <a:pathLst>
                <a:path w="52070" h="335279">
                  <a:moveTo>
                    <a:pt x="38862" y="38862"/>
                  </a:moveTo>
                  <a:lnTo>
                    <a:pt x="12953" y="38862"/>
                  </a:lnTo>
                  <a:lnTo>
                    <a:pt x="12953" y="335279"/>
                  </a:lnTo>
                  <a:lnTo>
                    <a:pt x="38862" y="335279"/>
                  </a:lnTo>
                  <a:lnTo>
                    <a:pt x="38862" y="38862"/>
                  </a:lnTo>
                  <a:close/>
                </a:path>
                <a:path w="52070" h="335279">
                  <a:moveTo>
                    <a:pt x="25908" y="0"/>
                  </a:moveTo>
                  <a:lnTo>
                    <a:pt x="0" y="51815"/>
                  </a:lnTo>
                  <a:lnTo>
                    <a:pt x="12953" y="51815"/>
                  </a:lnTo>
                  <a:lnTo>
                    <a:pt x="12953" y="38862"/>
                  </a:lnTo>
                  <a:lnTo>
                    <a:pt x="45338" y="38862"/>
                  </a:lnTo>
                  <a:lnTo>
                    <a:pt x="25908" y="0"/>
                  </a:lnTo>
                  <a:close/>
                </a:path>
                <a:path w="52070" h="335279">
                  <a:moveTo>
                    <a:pt x="45338" y="38862"/>
                  </a:moveTo>
                  <a:lnTo>
                    <a:pt x="38862" y="38862"/>
                  </a:lnTo>
                  <a:lnTo>
                    <a:pt x="38862" y="51815"/>
                  </a:lnTo>
                  <a:lnTo>
                    <a:pt x="51815" y="51815"/>
                  </a:lnTo>
                  <a:lnTo>
                    <a:pt x="45338" y="38862"/>
                  </a:lnTo>
                  <a:close/>
                </a:path>
              </a:pathLst>
            </a:custGeom>
            <a:solidFill>
              <a:srgbClr val="6B9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22"/>
            <p:cNvSpPr/>
            <p:nvPr/>
          </p:nvSpPr>
          <p:spPr>
            <a:xfrm>
              <a:off x="6482146" y="1620784"/>
              <a:ext cx="184150" cy="414655"/>
            </a:xfrm>
            <a:custGeom>
              <a:avLst/>
              <a:gdLst/>
              <a:ahLst/>
              <a:cxnLst/>
              <a:rect l="l" t="t" r="r" b="b"/>
              <a:pathLst>
                <a:path w="184150" h="414655">
                  <a:moveTo>
                    <a:pt x="168770" y="0"/>
                  </a:moveTo>
                  <a:lnTo>
                    <a:pt x="161759" y="2961"/>
                  </a:lnTo>
                  <a:lnTo>
                    <a:pt x="2576" y="395255"/>
                  </a:lnTo>
                  <a:lnTo>
                    <a:pt x="0" y="401606"/>
                  </a:lnTo>
                  <a:lnTo>
                    <a:pt x="2833" y="408941"/>
                  </a:lnTo>
                  <a:lnTo>
                    <a:pt x="14977" y="414332"/>
                  </a:lnTo>
                  <a:lnTo>
                    <a:pt x="21989" y="411370"/>
                  </a:lnTo>
                  <a:lnTo>
                    <a:pt x="183741" y="12725"/>
                  </a:lnTo>
                  <a:lnTo>
                    <a:pt x="180915" y="5391"/>
                  </a:lnTo>
                  <a:lnTo>
                    <a:pt x="16877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52296" y="2125852"/>
              <a:ext cx="143095" cy="244937"/>
            </a:xfrm>
            <a:prstGeom prst="rect">
              <a:avLst/>
            </a:prstGeom>
          </p:spPr>
        </p:pic>
        <p:sp>
          <p:nvSpPr>
            <p:cNvPr id="75" name="object 24"/>
            <p:cNvSpPr/>
            <p:nvPr/>
          </p:nvSpPr>
          <p:spPr>
            <a:xfrm>
              <a:off x="6528599" y="1913712"/>
              <a:ext cx="120650" cy="259079"/>
            </a:xfrm>
            <a:custGeom>
              <a:avLst/>
              <a:gdLst/>
              <a:ahLst/>
              <a:cxnLst/>
              <a:rect l="l" t="t" r="r" b="b"/>
              <a:pathLst>
                <a:path w="120650" h="259080">
                  <a:moveTo>
                    <a:pt x="105027" y="0"/>
                  </a:moveTo>
                  <a:lnTo>
                    <a:pt x="98027" y="2984"/>
                  </a:lnTo>
                  <a:lnTo>
                    <a:pt x="2562" y="239790"/>
                  </a:lnTo>
                  <a:lnTo>
                    <a:pt x="0" y="246153"/>
                  </a:lnTo>
                  <a:lnTo>
                    <a:pt x="2849" y="253476"/>
                  </a:lnTo>
                  <a:lnTo>
                    <a:pt x="15010" y="258844"/>
                  </a:lnTo>
                  <a:lnTo>
                    <a:pt x="22010" y="255860"/>
                  </a:lnTo>
                  <a:lnTo>
                    <a:pt x="120032" y="12691"/>
                  </a:lnTo>
                  <a:lnTo>
                    <a:pt x="117183" y="5356"/>
                  </a:lnTo>
                  <a:lnTo>
                    <a:pt x="1050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2101" y="1913665"/>
              <a:ext cx="166585" cy="121497"/>
            </a:xfrm>
            <a:prstGeom prst="rect">
              <a:avLst/>
            </a:prstGeom>
          </p:spPr>
        </p:pic>
        <p:pic>
          <p:nvPicPr>
            <p:cNvPr id="77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37824" y="1627656"/>
              <a:ext cx="121495" cy="228430"/>
            </a:xfrm>
            <a:prstGeom prst="rect">
              <a:avLst/>
            </a:prstGeom>
          </p:spPr>
        </p:pic>
        <p:sp>
          <p:nvSpPr>
            <p:cNvPr id="78" name="object 27"/>
            <p:cNvSpPr/>
            <p:nvPr/>
          </p:nvSpPr>
          <p:spPr>
            <a:xfrm>
              <a:off x="2245613" y="1701546"/>
              <a:ext cx="134620" cy="129539"/>
            </a:xfrm>
            <a:custGeom>
              <a:avLst/>
              <a:gdLst/>
              <a:ahLst/>
              <a:cxnLst/>
              <a:rect l="l" t="t" r="r" b="b"/>
              <a:pathLst>
                <a:path w="134619" h="129539">
                  <a:moveTo>
                    <a:pt x="134112" y="0"/>
                  </a:moveTo>
                  <a:lnTo>
                    <a:pt x="0" y="0"/>
                  </a:lnTo>
                  <a:lnTo>
                    <a:pt x="0" y="129539"/>
                  </a:lnTo>
                  <a:lnTo>
                    <a:pt x="134112" y="129539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28"/>
            <p:cNvSpPr/>
            <p:nvPr/>
          </p:nvSpPr>
          <p:spPr>
            <a:xfrm>
              <a:off x="2245613" y="1701546"/>
              <a:ext cx="134620" cy="129539"/>
            </a:xfrm>
            <a:custGeom>
              <a:avLst/>
              <a:gdLst/>
              <a:ahLst/>
              <a:cxnLst/>
              <a:rect l="l" t="t" r="r" b="b"/>
              <a:pathLst>
                <a:path w="134619" h="129539">
                  <a:moveTo>
                    <a:pt x="0" y="129539"/>
                  </a:moveTo>
                  <a:lnTo>
                    <a:pt x="134112" y="129539"/>
                  </a:lnTo>
                  <a:lnTo>
                    <a:pt x="134112" y="0"/>
                  </a:lnTo>
                  <a:lnTo>
                    <a:pt x="0" y="0"/>
                  </a:lnTo>
                  <a:lnTo>
                    <a:pt x="0" y="129539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29"/>
            <p:cNvSpPr/>
            <p:nvPr/>
          </p:nvSpPr>
          <p:spPr>
            <a:xfrm>
              <a:off x="2379725" y="1910334"/>
              <a:ext cx="132715" cy="129539"/>
            </a:xfrm>
            <a:custGeom>
              <a:avLst/>
              <a:gdLst/>
              <a:ahLst/>
              <a:cxnLst/>
              <a:rect l="l" t="t" r="r" b="b"/>
              <a:pathLst>
                <a:path w="132714" h="129539">
                  <a:moveTo>
                    <a:pt x="132587" y="0"/>
                  </a:moveTo>
                  <a:lnTo>
                    <a:pt x="0" y="0"/>
                  </a:lnTo>
                  <a:lnTo>
                    <a:pt x="0" y="129539"/>
                  </a:lnTo>
                  <a:lnTo>
                    <a:pt x="132587" y="129539"/>
                  </a:lnTo>
                  <a:lnTo>
                    <a:pt x="1325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30"/>
            <p:cNvSpPr/>
            <p:nvPr/>
          </p:nvSpPr>
          <p:spPr>
            <a:xfrm>
              <a:off x="2379725" y="1910334"/>
              <a:ext cx="132715" cy="129539"/>
            </a:xfrm>
            <a:custGeom>
              <a:avLst/>
              <a:gdLst/>
              <a:ahLst/>
              <a:cxnLst/>
              <a:rect l="l" t="t" r="r" b="b"/>
              <a:pathLst>
                <a:path w="132714" h="129539">
                  <a:moveTo>
                    <a:pt x="0" y="129539"/>
                  </a:moveTo>
                  <a:lnTo>
                    <a:pt x="132587" y="129539"/>
                  </a:lnTo>
                  <a:lnTo>
                    <a:pt x="132587" y="0"/>
                  </a:lnTo>
                  <a:lnTo>
                    <a:pt x="0" y="0"/>
                  </a:lnTo>
                  <a:lnTo>
                    <a:pt x="0" y="129539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31"/>
            <p:cNvSpPr/>
            <p:nvPr/>
          </p:nvSpPr>
          <p:spPr>
            <a:xfrm>
              <a:off x="6128766" y="1696974"/>
              <a:ext cx="132715" cy="131445"/>
            </a:xfrm>
            <a:custGeom>
              <a:avLst/>
              <a:gdLst/>
              <a:ahLst/>
              <a:cxnLst/>
              <a:rect l="l" t="t" r="r" b="b"/>
              <a:pathLst>
                <a:path w="132714" h="131444">
                  <a:moveTo>
                    <a:pt x="132587" y="0"/>
                  </a:moveTo>
                  <a:lnTo>
                    <a:pt x="0" y="0"/>
                  </a:lnTo>
                  <a:lnTo>
                    <a:pt x="0" y="131063"/>
                  </a:lnTo>
                  <a:lnTo>
                    <a:pt x="132587" y="131063"/>
                  </a:lnTo>
                  <a:lnTo>
                    <a:pt x="1325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32"/>
            <p:cNvSpPr/>
            <p:nvPr/>
          </p:nvSpPr>
          <p:spPr>
            <a:xfrm>
              <a:off x="6128766" y="1696974"/>
              <a:ext cx="132715" cy="131445"/>
            </a:xfrm>
            <a:custGeom>
              <a:avLst/>
              <a:gdLst/>
              <a:ahLst/>
              <a:cxnLst/>
              <a:rect l="l" t="t" r="r" b="b"/>
              <a:pathLst>
                <a:path w="132714" h="131444">
                  <a:moveTo>
                    <a:pt x="0" y="131063"/>
                  </a:moveTo>
                  <a:lnTo>
                    <a:pt x="132587" y="131063"/>
                  </a:lnTo>
                  <a:lnTo>
                    <a:pt x="132587" y="0"/>
                  </a:lnTo>
                  <a:lnTo>
                    <a:pt x="0" y="0"/>
                  </a:lnTo>
                  <a:lnTo>
                    <a:pt x="0" y="131063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33"/>
            <p:cNvSpPr/>
            <p:nvPr/>
          </p:nvSpPr>
          <p:spPr>
            <a:xfrm>
              <a:off x="5996177" y="1910334"/>
              <a:ext cx="132715" cy="129539"/>
            </a:xfrm>
            <a:custGeom>
              <a:avLst/>
              <a:gdLst/>
              <a:ahLst/>
              <a:cxnLst/>
              <a:rect l="l" t="t" r="r" b="b"/>
              <a:pathLst>
                <a:path w="132714" h="129539">
                  <a:moveTo>
                    <a:pt x="132587" y="0"/>
                  </a:moveTo>
                  <a:lnTo>
                    <a:pt x="0" y="0"/>
                  </a:lnTo>
                  <a:lnTo>
                    <a:pt x="0" y="129539"/>
                  </a:lnTo>
                  <a:lnTo>
                    <a:pt x="132587" y="129539"/>
                  </a:lnTo>
                  <a:lnTo>
                    <a:pt x="1325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34"/>
            <p:cNvSpPr/>
            <p:nvPr/>
          </p:nvSpPr>
          <p:spPr>
            <a:xfrm>
              <a:off x="5996177" y="1910334"/>
              <a:ext cx="132715" cy="129539"/>
            </a:xfrm>
            <a:custGeom>
              <a:avLst/>
              <a:gdLst/>
              <a:ahLst/>
              <a:cxnLst/>
              <a:rect l="l" t="t" r="r" b="b"/>
              <a:pathLst>
                <a:path w="132714" h="129539">
                  <a:moveTo>
                    <a:pt x="0" y="129539"/>
                  </a:moveTo>
                  <a:lnTo>
                    <a:pt x="132587" y="129539"/>
                  </a:lnTo>
                  <a:lnTo>
                    <a:pt x="132587" y="0"/>
                  </a:lnTo>
                  <a:lnTo>
                    <a:pt x="0" y="0"/>
                  </a:lnTo>
                  <a:lnTo>
                    <a:pt x="0" y="129539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35"/>
          <p:cNvSpPr txBox="1"/>
          <p:nvPr/>
        </p:nvSpPr>
        <p:spPr>
          <a:xfrm>
            <a:off x="4706111" y="3242318"/>
            <a:ext cx="67437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400" i="1" dirty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1350" i="1" baseline="-21604" dirty="0">
                <a:solidFill>
                  <a:srgbClr val="003399"/>
                </a:solidFill>
                <a:latin typeface="Times New Roman"/>
                <a:cs typeface="Times New Roman"/>
              </a:rPr>
              <a:t>DIF</a:t>
            </a:r>
            <a:r>
              <a:rPr sz="1350" i="1" spc="367" baseline="-21604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450" i="1" dirty="0">
                <a:solidFill>
                  <a:srgbClr val="003399"/>
                </a:solidFill>
                <a:latin typeface="Symbol"/>
                <a:cs typeface="Symbol"/>
              </a:rPr>
              <a:t></a:t>
            </a:r>
            <a:r>
              <a:rPr sz="1450" spc="380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400" spc="-50" dirty="0">
                <a:solidFill>
                  <a:srgbClr val="003399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7" name="object 36"/>
          <p:cNvSpPr txBox="1"/>
          <p:nvPr/>
        </p:nvSpPr>
        <p:spPr>
          <a:xfrm>
            <a:off x="2532126" y="1258315"/>
            <a:ext cx="34315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181350" algn="l"/>
              </a:tabLst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CT</a:t>
            </a:r>
            <a:r>
              <a:rPr sz="1400" dirty="0">
                <a:solidFill>
                  <a:srgbClr val="003399"/>
                </a:solidFill>
                <a:latin typeface="Arial"/>
                <a:cs typeface="Arial"/>
              </a:rPr>
              <a:t>	</a:t>
            </a: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88" name="object 37"/>
          <p:cNvSpPr txBox="1"/>
          <p:nvPr/>
        </p:nvSpPr>
        <p:spPr>
          <a:xfrm>
            <a:off x="3786378" y="3225800"/>
            <a:ext cx="2235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003399"/>
                </a:solidFill>
                <a:latin typeface="Arial"/>
                <a:cs typeface="Arial"/>
              </a:rPr>
              <a:t>50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535940" y="397509"/>
            <a:ext cx="7236460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300" b="1" i="0" spc="-100" dirty="0">
                <a:solidFill>
                  <a:srgbClr val="0070C0"/>
                </a:solidFill>
                <a:latin typeface="Arial Unicode MS"/>
                <a:cs typeface="Arial Unicode MS"/>
              </a:rPr>
              <a:t>ESQUEMA</a:t>
            </a:r>
            <a:r>
              <a:rPr sz="2300" b="1" i="0" spc="-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100" dirty="0">
                <a:solidFill>
                  <a:srgbClr val="0070C0"/>
                </a:solidFill>
                <a:latin typeface="Arial Unicode MS"/>
                <a:cs typeface="Arial Unicode MS"/>
              </a:rPr>
              <a:t>POSIBLE</a:t>
            </a:r>
            <a:r>
              <a:rPr sz="2300" b="1" i="0" spc="-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dirty="0">
                <a:solidFill>
                  <a:srgbClr val="0070C0"/>
                </a:solidFill>
                <a:latin typeface="Arial Unicode MS"/>
                <a:cs typeface="Arial Unicode MS"/>
              </a:rPr>
              <a:t>–</a:t>
            </a:r>
            <a:r>
              <a:rPr sz="2300" b="1" i="0" spc="-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n-US" sz="2300" b="1" spc="-80" dirty="0">
                <a:solidFill>
                  <a:srgbClr val="0070C0"/>
                </a:solidFill>
                <a:latin typeface="Arial Unicode MS"/>
                <a:cs typeface="Arial Unicode MS"/>
              </a:rPr>
              <a:t>DIFERENCIAL </a:t>
            </a:r>
            <a:r>
              <a:rPr lang="en-US" sz="2300" b="1" spc="-100" dirty="0">
                <a:solidFill>
                  <a:srgbClr val="0070C0"/>
                </a:solidFill>
                <a:latin typeface="Arial Unicode MS"/>
                <a:cs typeface="Arial Unicode MS"/>
              </a:rPr>
              <a:t>PORCENTUAL</a:t>
            </a:r>
            <a:r>
              <a:rPr lang="en-US" sz="2300" b="1" dirty="0">
                <a:solidFill>
                  <a:srgbClr val="0070C0"/>
                </a:solidFill>
                <a:latin typeface="Arial Unicode MS"/>
                <a:cs typeface="Arial Unicode MS"/>
              </a:rPr>
              <a:t/>
            </a:r>
            <a:br>
              <a:rPr lang="en-US" sz="2300" b="1" dirty="0">
                <a:solidFill>
                  <a:srgbClr val="0070C0"/>
                </a:solidFill>
                <a:latin typeface="Arial Unicode MS"/>
                <a:cs typeface="Arial Unicode MS"/>
              </a:rPr>
            </a:br>
            <a:r>
              <a:rPr sz="2300" b="1" i="0" spc="-2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PRINCIPIO</a:t>
            </a:r>
            <a:r>
              <a:rPr sz="2300" b="1" i="0" spc="-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13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300" b="1" i="0" spc="-4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80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endParaRPr sz="23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68</a:t>
            </a:r>
          </a:p>
        </p:txBody>
      </p:sp>
      <p:grpSp>
        <p:nvGrpSpPr>
          <p:cNvPr id="66" name="object 3"/>
          <p:cNvGrpSpPr/>
          <p:nvPr/>
        </p:nvGrpSpPr>
        <p:grpSpPr>
          <a:xfrm>
            <a:off x="1810288" y="2042240"/>
            <a:ext cx="5027930" cy="2569845"/>
            <a:chOff x="1894332" y="2337816"/>
            <a:chExt cx="5027930" cy="2569845"/>
          </a:xfrm>
        </p:grpSpPr>
        <p:sp>
          <p:nvSpPr>
            <p:cNvPr id="67" name="object 4"/>
            <p:cNvSpPr/>
            <p:nvPr/>
          </p:nvSpPr>
          <p:spPr>
            <a:xfrm>
              <a:off x="1913382" y="2547366"/>
              <a:ext cx="1115695" cy="189230"/>
            </a:xfrm>
            <a:custGeom>
              <a:avLst/>
              <a:gdLst/>
              <a:ahLst/>
              <a:cxnLst/>
              <a:rect l="l" t="t" r="r" b="b"/>
              <a:pathLst>
                <a:path w="1115695" h="189230">
                  <a:moveTo>
                    <a:pt x="0" y="126492"/>
                  </a:moveTo>
                  <a:lnTo>
                    <a:pt x="1115568" y="126492"/>
                  </a:lnTo>
                </a:path>
                <a:path w="1115695" h="189230">
                  <a:moveTo>
                    <a:pt x="458724" y="0"/>
                  </a:moveTo>
                  <a:lnTo>
                    <a:pt x="509742" y="9941"/>
                  </a:lnTo>
                  <a:lnTo>
                    <a:pt x="551402" y="37052"/>
                  </a:lnTo>
                  <a:lnTo>
                    <a:pt x="579489" y="77259"/>
                  </a:lnTo>
                  <a:lnTo>
                    <a:pt x="589788" y="126492"/>
                  </a:lnTo>
                </a:path>
                <a:path w="1115695" h="189230">
                  <a:moveTo>
                    <a:pt x="458724" y="0"/>
                  </a:moveTo>
                  <a:lnTo>
                    <a:pt x="407705" y="9941"/>
                  </a:lnTo>
                  <a:lnTo>
                    <a:pt x="366045" y="37052"/>
                  </a:lnTo>
                  <a:lnTo>
                    <a:pt x="337958" y="77259"/>
                  </a:lnTo>
                  <a:lnTo>
                    <a:pt x="327660" y="126492"/>
                  </a:lnTo>
                </a:path>
                <a:path w="1115695" h="189230">
                  <a:moveTo>
                    <a:pt x="589788" y="126492"/>
                  </a:moveTo>
                  <a:lnTo>
                    <a:pt x="589788" y="188975"/>
                  </a:lnTo>
                </a:path>
                <a:path w="1115695" h="189230">
                  <a:moveTo>
                    <a:pt x="327660" y="126492"/>
                  </a:moveTo>
                  <a:lnTo>
                    <a:pt x="327660" y="188975"/>
                  </a:lnTo>
                </a:path>
                <a:path w="1115695" h="189230">
                  <a:moveTo>
                    <a:pt x="722376" y="0"/>
                  </a:moveTo>
                  <a:lnTo>
                    <a:pt x="773394" y="9941"/>
                  </a:lnTo>
                  <a:lnTo>
                    <a:pt x="815054" y="37052"/>
                  </a:lnTo>
                  <a:lnTo>
                    <a:pt x="843141" y="77259"/>
                  </a:lnTo>
                  <a:lnTo>
                    <a:pt x="853440" y="126492"/>
                  </a:lnTo>
                </a:path>
                <a:path w="1115695" h="189230">
                  <a:moveTo>
                    <a:pt x="722376" y="0"/>
                  </a:moveTo>
                  <a:lnTo>
                    <a:pt x="670744" y="9941"/>
                  </a:lnTo>
                  <a:lnTo>
                    <a:pt x="628602" y="37052"/>
                  </a:lnTo>
                  <a:lnTo>
                    <a:pt x="600200" y="77259"/>
                  </a:lnTo>
                  <a:lnTo>
                    <a:pt x="589788" y="126492"/>
                  </a:lnTo>
                </a:path>
                <a:path w="1115695" h="189230">
                  <a:moveTo>
                    <a:pt x="853440" y="126492"/>
                  </a:moveTo>
                  <a:lnTo>
                    <a:pt x="853440" y="188975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5"/>
            <p:cNvSpPr/>
            <p:nvPr/>
          </p:nvSpPr>
          <p:spPr>
            <a:xfrm>
              <a:off x="3028950" y="2547366"/>
              <a:ext cx="262255" cy="253365"/>
            </a:xfrm>
            <a:custGeom>
              <a:avLst/>
              <a:gdLst/>
              <a:ahLst/>
              <a:cxnLst/>
              <a:rect l="l" t="t" r="r" b="b"/>
              <a:pathLst>
                <a:path w="262254" h="253364">
                  <a:moveTo>
                    <a:pt x="0" y="252984"/>
                  </a:moveTo>
                  <a:lnTo>
                    <a:pt x="262127" y="252984"/>
                  </a:lnTo>
                  <a:lnTo>
                    <a:pt x="262127" y="0"/>
                  </a:lnTo>
                  <a:lnTo>
                    <a:pt x="0" y="0"/>
                  </a:lnTo>
                  <a:lnTo>
                    <a:pt x="0" y="252984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"/>
            <p:cNvSpPr/>
            <p:nvPr/>
          </p:nvSpPr>
          <p:spPr>
            <a:xfrm>
              <a:off x="3291078" y="2673858"/>
              <a:ext cx="460375" cy="0"/>
            </a:xfrm>
            <a:custGeom>
              <a:avLst/>
              <a:gdLst/>
              <a:ahLst/>
              <a:cxnLst/>
              <a:rect l="l" t="t" r="r" b="b"/>
              <a:pathLst>
                <a:path w="460375">
                  <a:moveTo>
                    <a:pt x="0" y="0"/>
                  </a:moveTo>
                  <a:lnTo>
                    <a:pt x="460248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"/>
            <p:cNvSpPr/>
            <p:nvPr/>
          </p:nvSpPr>
          <p:spPr>
            <a:xfrm>
              <a:off x="1913382" y="2356866"/>
              <a:ext cx="0" cy="570230"/>
            </a:xfrm>
            <a:custGeom>
              <a:avLst/>
              <a:gdLst/>
              <a:ahLst/>
              <a:cxnLst/>
              <a:rect l="l" t="t" r="r" b="b"/>
              <a:pathLst>
                <a:path h="570230">
                  <a:moveTo>
                    <a:pt x="0" y="0"/>
                  </a:moveTo>
                  <a:lnTo>
                    <a:pt x="0" y="56997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8"/>
            <p:cNvSpPr/>
            <p:nvPr/>
          </p:nvSpPr>
          <p:spPr>
            <a:xfrm>
              <a:off x="2241042" y="2736342"/>
              <a:ext cx="1706880" cy="2158365"/>
            </a:xfrm>
            <a:custGeom>
              <a:avLst/>
              <a:gdLst/>
              <a:ahLst/>
              <a:cxnLst/>
              <a:rect l="l" t="t" r="r" b="b"/>
              <a:pathLst>
                <a:path w="1706879" h="2158365">
                  <a:moveTo>
                    <a:pt x="0" y="0"/>
                  </a:moveTo>
                  <a:lnTo>
                    <a:pt x="0" y="2157984"/>
                  </a:lnTo>
                </a:path>
                <a:path w="1706879" h="2158365">
                  <a:moveTo>
                    <a:pt x="525780" y="0"/>
                  </a:moveTo>
                  <a:lnTo>
                    <a:pt x="525780" y="1397508"/>
                  </a:lnTo>
                </a:path>
                <a:path w="1706879" h="2158365">
                  <a:moveTo>
                    <a:pt x="525780" y="1397508"/>
                  </a:moveTo>
                  <a:lnTo>
                    <a:pt x="1706880" y="1397508"/>
                  </a:lnTo>
                </a:path>
                <a:path w="1706879" h="2158365">
                  <a:moveTo>
                    <a:pt x="0" y="2157984"/>
                  </a:moveTo>
                  <a:lnTo>
                    <a:pt x="1706880" y="215798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9"/>
            <p:cNvSpPr/>
            <p:nvPr/>
          </p:nvSpPr>
          <p:spPr>
            <a:xfrm>
              <a:off x="5787390" y="2547366"/>
              <a:ext cx="1115695" cy="189230"/>
            </a:xfrm>
            <a:custGeom>
              <a:avLst/>
              <a:gdLst/>
              <a:ahLst/>
              <a:cxnLst/>
              <a:rect l="l" t="t" r="r" b="b"/>
              <a:pathLst>
                <a:path w="1115695" h="189230">
                  <a:moveTo>
                    <a:pt x="0" y="126492"/>
                  </a:moveTo>
                  <a:lnTo>
                    <a:pt x="1115567" y="126492"/>
                  </a:lnTo>
                </a:path>
                <a:path w="1115695" h="189230">
                  <a:moveTo>
                    <a:pt x="393192" y="0"/>
                  </a:moveTo>
                  <a:lnTo>
                    <a:pt x="444210" y="9941"/>
                  </a:lnTo>
                  <a:lnTo>
                    <a:pt x="485870" y="37052"/>
                  </a:lnTo>
                  <a:lnTo>
                    <a:pt x="513957" y="77259"/>
                  </a:lnTo>
                  <a:lnTo>
                    <a:pt x="524256" y="126492"/>
                  </a:lnTo>
                </a:path>
                <a:path w="1115695" h="189230">
                  <a:moveTo>
                    <a:pt x="393192" y="0"/>
                  </a:moveTo>
                  <a:lnTo>
                    <a:pt x="342173" y="9941"/>
                  </a:lnTo>
                  <a:lnTo>
                    <a:pt x="300513" y="37052"/>
                  </a:lnTo>
                  <a:lnTo>
                    <a:pt x="272426" y="77259"/>
                  </a:lnTo>
                  <a:lnTo>
                    <a:pt x="262127" y="126492"/>
                  </a:lnTo>
                </a:path>
                <a:path w="1115695" h="189230">
                  <a:moveTo>
                    <a:pt x="524256" y="126492"/>
                  </a:moveTo>
                  <a:lnTo>
                    <a:pt x="524256" y="188975"/>
                  </a:lnTo>
                </a:path>
                <a:path w="1115695" h="189230">
                  <a:moveTo>
                    <a:pt x="262127" y="126492"/>
                  </a:moveTo>
                  <a:lnTo>
                    <a:pt x="262127" y="188975"/>
                  </a:lnTo>
                </a:path>
                <a:path w="1115695" h="189230">
                  <a:moveTo>
                    <a:pt x="656844" y="0"/>
                  </a:moveTo>
                  <a:lnTo>
                    <a:pt x="707862" y="9941"/>
                  </a:lnTo>
                  <a:lnTo>
                    <a:pt x="749522" y="37052"/>
                  </a:lnTo>
                  <a:lnTo>
                    <a:pt x="777609" y="77259"/>
                  </a:lnTo>
                  <a:lnTo>
                    <a:pt x="787908" y="126492"/>
                  </a:lnTo>
                </a:path>
                <a:path w="1115695" h="189230">
                  <a:moveTo>
                    <a:pt x="656844" y="0"/>
                  </a:moveTo>
                  <a:lnTo>
                    <a:pt x="605212" y="9941"/>
                  </a:lnTo>
                  <a:lnTo>
                    <a:pt x="563070" y="37052"/>
                  </a:lnTo>
                  <a:lnTo>
                    <a:pt x="534668" y="77259"/>
                  </a:lnTo>
                  <a:lnTo>
                    <a:pt x="524256" y="126492"/>
                  </a:lnTo>
                </a:path>
                <a:path w="1115695" h="189230">
                  <a:moveTo>
                    <a:pt x="787908" y="126492"/>
                  </a:moveTo>
                  <a:lnTo>
                    <a:pt x="787908" y="188975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10"/>
            <p:cNvSpPr/>
            <p:nvPr/>
          </p:nvSpPr>
          <p:spPr>
            <a:xfrm>
              <a:off x="5523738" y="2547366"/>
              <a:ext cx="264160" cy="253365"/>
            </a:xfrm>
            <a:custGeom>
              <a:avLst/>
              <a:gdLst/>
              <a:ahLst/>
              <a:cxnLst/>
              <a:rect l="l" t="t" r="r" b="b"/>
              <a:pathLst>
                <a:path w="264160" h="253364">
                  <a:moveTo>
                    <a:pt x="0" y="252984"/>
                  </a:moveTo>
                  <a:lnTo>
                    <a:pt x="263651" y="252984"/>
                  </a:lnTo>
                  <a:lnTo>
                    <a:pt x="263651" y="0"/>
                  </a:lnTo>
                  <a:lnTo>
                    <a:pt x="0" y="0"/>
                  </a:lnTo>
                  <a:lnTo>
                    <a:pt x="0" y="252984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11"/>
            <p:cNvSpPr/>
            <p:nvPr/>
          </p:nvSpPr>
          <p:spPr>
            <a:xfrm>
              <a:off x="5065014" y="2673858"/>
              <a:ext cx="459105" cy="0"/>
            </a:xfrm>
            <a:custGeom>
              <a:avLst/>
              <a:gdLst/>
              <a:ahLst/>
              <a:cxnLst/>
              <a:rect l="l" t="t" r="r" b="b"/>
              <a:pathLst>
                <a:path w="459104">
                  <a:moveTo>
                    <a:pt x="0" y="0"/>
                  </a:moveTo>
                  <a:lnTo>
                    <a:pt x="458724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12"/>
            <p:cNvSpPr/>
            <p:nvPr/>
          </p:nvSpPr>
          <p:spPr>
            <a:xfrm>
              <a:off x="6902958" y="2356866"/>
              <a:ext cx="0" cy="570230"/>
            </a:xfrm>
            <a:custGeom>
              <a:avLst/>
              <a:gdLst/>
              <a:ahLst/>
              <a:cxnLst/>
              <a:rect l="l" t="t" r="r" b="b"/>
              <a:pathLst>
                <a:path h="570230">
                  <a:moveTo>
                    <a:pt x="0" y="0"/>
                  </a:moveTo>
                  <a:lnTo>
                    <a:pt x="0" y="56997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13"/>
            <p:cNvSpPr/>
            <p:nvPr/>
          </p:nvSpPr>
          <p:spPr>
            <a:xfrm>
              <a:off x="6049517" y="2736342"/>
              <a:ext cx="525780" cy="2158365"/>
            </a:xfrm>
            <a:custGeom>
              <a:avLst/>
              <a:gdLst/>
              <a:ahLst/>
              <a:cxnLst/>
              <a:rect l="l" t="t" r="r" b="b"/>
              <a:pathLst>
                <a:path w="525779" h="2158365">
                  <a:moveTo>
                    <a:pt x="0" y="0"/>
                  </a:moveTo>
                  <a:lnTo>
                    <a:pt x="0" y="1397508"/>
                  </a:lnTo>
                </a:path>
                <a:path w="525779" h="2158365">
                  <a:moveTo>
                    <a:pt x="525780" y="0"/>
                  </a:moveTo>
                  <a:lnTo>
                    <a:pt x="525780" y="215798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14"/>
          <p:cNvSpPr txBox="1"/>
          <p:nvPr/>
        </p:nvSpPr>
        <p:spPr>
          <a:xfrm>
            <a:off x="3673377" y="1942418"/>
            <a:ext cx="1313815" cy="76073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72720" marR="162560" indent="51435">
              <a:lnSpc>
                <a:spcPct val="100000"/>
              </a:lnSpc>
              <a:spcBef>
                <a:spcPts val="254"/>
              </a:spcBef>
            </a:pPr>
            <a:r>
              <a:rPr sz="1600" spc="-10" dirty="0">
                <a:solidFill>
                  <a:srgbClr val="003399"/>
                </a:solidFill>
                <a:latin typeface="Arial"/>
                <a:cs typeface="Arial"/>
              </a:rPr>
              <a:t>Protected Equipment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8" name="object 15"/>
          <p:cNvSpPr txBox="1"/>
          <p:nvPr/>
        </p:nvSpPr>
        <p:spPr>
          <a:xfrm>
            <a:off x="5166390" y="3262151"/>
            <a:ext cx="2266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Ī</a:t>
            </a:r>
            <a:r>
              <a:rPr sz="1575" i="1" spc="-37" baseline="-21164" dirty="0">
                <a:solidFill>
                  <a:srgbClr val="003399"/>
                </a:solidFill>
                <a:latin typeface="Times New Roman"/>
                <a:cs typeface="Times New Roman"/>
              </a:rPr>
              <a:t>R</a:t>
            </a:r>
            <a:endParaRPr sz="1575" baseline="-21164">
              <a:latin typeface="Times New Roman"/>
              <a:cs typeface="Times New Roman"/>
            </a:endParaRPr>
          </a:p>
        </p:txBody>
      </p:sp>
      <p:sp>
        <p:nvSpPr>
          <p:cNvPr id="79" name="object 16"/>
          <p:cNvSpPr txBox="1"/>
          <p:nvPr/>
        </p:nvSpPr>
        <p:spPr>
          <a:xfrm>
            <a:off x="3327557" y="3262151"/>
            <a:ext cx="2114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Ī</a:t>
            </a:r>
            <a:r>
              <a:rPr sz="1575" i="1" spc="-37" baseline="-21164" dirty="0">
                <a:solidFill>
                  <a:srgbClr val="003399"/>
                </a:solidFill>
                <a:latin typeface="Times New Roman"/>
                <a:cs typeface="Times New Roman"/>
              </a:rPr>
              <a:t>S</a:t>
            </a:r>
            <a:endParaRPr sz="1575" baseline="-21164">
              <a:latin typeface="Times New Roman"/>
              <a:cs typeface="Times New Roman"/>
            </a:endParaRPr>
          </a:p>
        </p:txBody>
      </p:sp>
      <p:sp>
        <p:nvSpPr>
          <p:cNvPr id="80" name="object 17"/>
          <p:cNvSpPr txBox="1"/>
          <p:nvPr/>
        </p:nvSpPr>
        <p:spPr>
          <a:xfrm>
            <a:off x="2105182" y="1835052"/>
            <a:ext cx="398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CTR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1" name="object 18"/>
          <p:cNvSpPr txBox="1"/>
          <p:nvPr/>
        </p:nvSpPr>
        <p:spPr>
          <a:xfrm>
            <a:off x="5980078" y="1899110"/>
            <a:ext cx="3975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CTR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2" name="object 19"/>
          <p:cNvSpPr txBox="1"/>
          <p:nvPr/>
        </p:nvSpPr>
        <p:spPr>
          <a:xfrm>
            <a:off x="2269392" y="5009849"/>
            <a:ext cx="101790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 err="1" smtClean="0">
                <a:solidFill>
                  <a:srgbClr val="003399"/>
                </a:solidFill>
                <a:latin typeface="Arial"/>
                <a:cs typeface="Arial"/>
              </a:rPr>
              <a:t>Compar</a:t>
            </a:r>
            <a:r>
              <a:rPr lang="es-ES" sz="1600" spc="-10" dirty="0" err="1" smtClean="0">
                <a:solidFill>
                  <a:srgbClr val="003399"/>
                </a:solidFill>
                <a:latin typeface="Arial"/>
                <a:cs typeface="Arial"/>
              </a:rPr>
              <a:t>ar</a:t>
            </a:r>
            <a:r>
              <a:rPr sz="1600" spc="-10" dirty="0" smtClean="0">
                <a:solidFill>
                  <a:srgbClr val="003399"/>
                </a:solid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83" name="object 20"/>
          <p:cNvGrpSpPr/>
          <p:nvPr/>
        </p:nvGrpSpPr>
        <p:grpSpPr>
          <a:xfrm>
            <a:off x="3850860" y="3634756"/>
            <a:ext cx="2653665" cy="1167765"/>
            <a:chOff x="3934904" y="3930332"/>
            <a:chExt cx="2653665" cy="1167765"/>
          </a:xfrm>
        </p:grpSpPr>
        <p:sp>
          <p:nvSpPr>
            <p:cNvPr id="84" name="object 21"/>
            <p:cNvSpPr/>
            <p:nvPr/>
          </p:nvSpPr>
          <p:spPr>
            <a:xfrm>
              <a:off x="4933949" y="4133850"/>
              <a:ext cx="1115695" cy="0"/>
            </a:xfrm>
            <a:custGeom>
              <a:avLst/>
              <a:gdLst/>
              <a:ahLst/>
              <a:cxnLst/>
              <a:rect l="l" t="t" r="r" b="b"/>
              <a:pathLst>
                <a:path w="1115695">
                  <a:moveTo>
                    <a:pt x="0" y="0"/>
                  </a:moveTo>
                  <a:lnTo>
                    <a:pt x="1115567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22"/>
            <p:cNvSpPr/>
            <p:nvPr/>
          </p:nvSpPr>
          <p:spPr>
            <a:xfrm>
              <a:off x="3947921" y="3943350"/>
              <a:ext cx="986155" cy="1141730"/>
            </a:xfrm>
            <a:custGeom>
              <a:avLst/>
              <a:gdLst/>
              <a:ahLst/>
              <a:cxnLst/>
              <a:rect l="l" t="t" r="r" b="b"/>
              <a:pathLst>
                <a:path w="986154" h="1141729">
                  <a:moveTo>
                    <a:pt x="986027" y="0"/>
                  </a:moveTo>
                  <a:lnTo>
                    <a:pt x="0" y="0"/>
                  </a:lnTo>
                  <a:lnTo>
                    <a:pt x="0" y="1141476"/>
                  </a:lnTo>
                  <a:lnTo>
                    <a:pt x="986027" y="1141476"/>
                  </a:lnTo>
                  <a:lnTo>
                    <a:pt x="986027" y="0"/>
                  </a:lnTo>
                  <a:close/>
                </a:path>
              </a:pathLst>
            </a:custGeom>
            <a:solidFill>
              <a:srgbClr val="B16B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23"/>
            <p:cNvSpPr/>
            <p:nvPr/>
          </p:nvSpPr>
          <p:spPr>
            <a:xfrm>
              <a:off x="3947921" y="3943350"/>
              <a:ext cx="986155" cy="1141730"/>
            </a:xfrm>
            <a:custGeom>
              <a:avLst/>
              <a:gdLst/>
              <a:ahLst/>
              <a:cxnLst/>
              <a:rect l="l" t="t" r="r" b="b"/>
              <a:pathLst>
                <a:path w="986154" h="1141729">
                  <a:moveTo>
                    <a:pt x="0" y="1141476"/>
                  </a:moveTo>
                  <a:lnTo>
                    <a:pt x="986027" y="1141476"/>
                  </a:lnTo>
                  <a:lnTo>
                    <a:pt x="986027" y="0"/>
                  </a:lnTo>
                  <a:lnTo>
                    <a:pt x="0" y="0"/>
                  </a:lnTo>
                  <a:lnTo>
                    <a:pt x="0" y="1141476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24"/>
            <p:cNvSpPr/>
            <p:nvPr/>
          </p:nvSpPr>
          <p:spPr>
            <a:xfrm>
              <a:off x="4933949" y="4894326"/>
              <a:ext cx="1641475" cy="0"/>
            </a:xfrm>
            <a:custGeom>
              <a:avLst/>
              <a:gdLst/>
              <a:ahLst/>
              <a:cxnLst/>
              <a:rect l="l" t="t" r="r" b="b"/>
              <a:pathLst>
                <a:path w="1641475">
                  <a:moveTo>
                    <a:pt x="0" y="0"/>
                  </a:moveTo>
                  <a:lnTo>
                    <a:pt x="1641348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25"/>
          <p:cNvSpPr txBox="1"/>
          <p:nvPr/>
        </p:nvSpPr>
        <p:spPr>
          <a:xfrm>
            <a:off x="4074190" y="3963750"/>
            <a:ext cx="5441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3399"/>
                </a:solidFill>
                <a:latin typeface="Arial"/>
                <a:cs typeface="Arial"/>
              </a:rPr>
              <a:t>Relay </a:t>
            </a:r>
            <a:r>
              <a:rPr sz="1600" spc="-20" dirty="0">
                <a:solidFill>
                  <a:srgbClr val="003399"/>
                </a:solidFill>
                <a:latin typeface="Arial"/>
                <a:cs typeface="Arial"/>
              </a:rPr>
              <a:t>(87)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9" name="object 26"/>
          <p:cNvGrpSpPr/>
          <p:nvPr/>
        </p:nvGrpSpPr>
        <p:grpSpPr>
          <a:xfrm>
            <a:off x="4087144" y="4904312"/>
            <a:ext cx="389255" cy="1042669"/>
            <a:chOff x="4171188" y="5199888"/>
            <a:chExt cx="389255" cy="1042669"/>
          </a:xfrm>
        </p:grpSpPr>
        <p:sp>
          <p:nvSpPr>
            <p:cNvPr id="90" name="object 27"/>
            <p:cNvSpPr/>
            <p:nvPr/>
          </p:nvSpPr>
          <p:spPr>
            <a:xfrm>
              <a:off x="4184142" y="5212842"/>
              <a:ext cx="196850" cy="1016635"/>
            </a:xfrm>
            <a:custGeom>
              <a:avLst/>
              <a:gdLst/>
              <a:ahLst/>
              <a:cxnLst/>
              <a:rect l="l" t="t" r="r" b="b"/>
              <a:pathLst>
                <a:path w="196850" h="1016635">
                  <a:moveTo>
                    <a:pt x="196596" y="1016507"/>
                  </a:moveTo>
                  <a:lnTo>
                    <a:pt x="158359" y="1009633"/>
                  </a:lnTo>
                  <a:lnTo>
                    <a:pt x="127111" y="990884"/>
                  </a:lnTo>
                  <a:lnTo>
                    <a:pt x="106031" y="963074"/>
                  </a:lnTo>
                  <a:lnTo>
                    <a:pt x="98298" y="929017"/>
                  </a:lnTo>
                  <a:lnTo>
                    <a:pt x="98298" y="595744"/>
                  </a:lnTo>
                  <a:lnTo>
                    <a:pt x="90564" y="561687"/>
                  </a:lnTo>
                  <a:lnTo>
                    <a:pt x="69484" y="533877"/>
                  </a:lnTo>
                  <a:lnTo>
                    <a:pt x="38236" y="515128"/>
                  </a:lnTo>
                  <a:lnTo>
                    <a:pt x="0" y="508253"/>
                  </a:lnTo>
                  <a:lnTo>
                    <a:pt x="38236" y="501379"/>
                  </a:lnTo>
                  <a:lnTo>
                    <a:pt x="69484" y="482630"/>
                  </a:lnTo>
                  <a:lnTo>
                    <a:pt x="90564" y="454820"/>
                  </a:lnTo>
                  <a:lnTo>
                    <a:pt x="98298" y="420763"/>
                  </a:lnTo>
                  <a:lnTo>
                    <a:pt x="98298" y="87502"/>
                  </a:lnTo>
                  <a:lnTo>
                    <a:pt x="106031" y="53417"/>
                  </a:lnTo>
                  <a:lnTo>
                    <a:pt x="127111" y="25606"/>
                  </a:lnTo>
                  <a:lnTo>
                    <a:pt x="158359" y="6867"/>
                  </a:lnTo>
                  <a:lnTo>
                    <a:pt x="196596" y="0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28"/>
            <p:cNvSpPr/>
            <p:nvPr/>
          </p:nvSpPr>
          <p:spPr>
            <a:xfrm>
              <a:off x="4377679" y="5238824"/>
              <a:ext cx="182880" cy="353060"/>
            </a:xfrm>
            <a:custGeom>
              <a:avLst/>
              <a:gdLst/>
              <a:ahLst/>
              <a:cxnLst/>
              <a:rect l="l" t="t" r="r" b="b"/>
              <a:pathLst>
                <a:path w="182879" h="353060">
                  <a:moveTo>
                    <a:pt x="50061" y="28729"/>
                  </a:moveTo>
                  <a:lnTo>
                    <a:pt x="182409" y="28729"/>
                  </a:lnTo>
                </a:path>
                <a:path w="182879" h="353060">
                  <a:moveTo>
                    <a:pt x="0" y="0"/>
                  </a:moveTo>
                  <a:lnTo>
                    <a:pt x="0" y="352611"/>
                  </a:lnTo>
                </a:path>
              </a:pathLst>
            </a:custGeom>
            <a:ln w="11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29"/>
          <p:cNvGrpSpPr/>
          <p:nvPr/>
        </p:nvGrpSpPr>
        <p:grpSpPr>
          <a:xfrm>
            <a:off x="1912395" y="2023190"/>
            <a:ext cx="4820920" cy="1651000"/>
            <a:chOff x="1996439" y="2318766"/>
            <a:chExt cx="4820920" cy="1651000"/>
          </a:xfrm>
        </p:grpSpPr>
        <p:sp>
          <p:nvSpPr>
            <p:cNvPr id="93" name="object 30"/>
            <p:cNvSpPr/>
            <p:nvPr/>
          </p:nvSpPr>
          <p:spPr>
            <a:xfrm>
              <a:off x="2963418" y="2318765"/>
              <a:ext cx="2955290" cy="76200"/>
            </a:xfrm>
            <a:custGeom>
              <a:avLst/>
              <a:gdLst/>
              <a:ahLst/>
              <a:cxnLst/>
              <a:rect l="l" t="t" r="r" b="b"/>
              <a:pathLst>
                <a:path w="2955290" h="76200">
                  <a:moveTo>
                    <a:pt x="460248" y="38100"/>
                  </a:moveTo>
                  <a:lnTo>
                    <a:pt x="422148" y="19050"/>
                  </a:lnTo>
                  <a:lnTo>
                    <a:pt x="384048" y="0"/>
                  </a:lnTo>
                  <a:lnTo>
                    <a:pt x="384048" y="19050"/>
                  </a:lnTo>
                  <a:lnTo>
                    <a:pt x="0" y="19050"/>
                  </a:lnTo>
                  <a:lnTo>
                    <a:pt x="0" y="57150"/>
                  </a:lnTo>
                  <a:lnTo>
                    <a:pt x="384048" y="57150"/>
                  </a:lnTo>
                  <a:lnTo>
                    <a:pt x="384048" y="76200"/>
                  </a:lnTo>
                  <a:lnTo>
                    <a:pt x="422148" y="57150"/>
                  </a:lnTo>
                  <a:lnTo>
                    <a:pt x="460248" y="38100"/>
                  </a:lnTo>
                  <a:close/>
                </a:path>
                <a:path w="2955290" h="76200">
                  <a:moveTo>
                    <a:pt x="2955036" y="19050"/>
                  </a:moveTo>
                  <a:lnTo>
                    <a:pt x="2505456" y="19050"/>
                  </a:lnTo>
                  <a:lnTo>
                    <a:pt x="2505456" y="0"/>
                  </a:lnTo>
                  <a:lnTo>
                    <a:pt x="2429256" y="38100"/>
                  </a:lnTo>
                  <a:lnTo>
                    <a:pt x="2505456" y="76200"/>
                  </a:lnTo>
                  <a:lnTo>
                    <a:pt x="2505456" y="57150"/>
                  </a:lnTo>
                  <a:lnTo>
                    <a:pt x="2955036" y="57150"/>
                  </a:lnTo>
                  <a:lnTo>
                    <a:pt x="2955036" y="1905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31"/>
            <p:cNvSpPr/>
            <p:nvPr/>
          </p:nvSpPr>
          <p:spPr>
            <a:xfrm>
              <a:off x="2006346" y="2617469"/>
              <a:ext cx="3583304" cy="1351915"/>
            </a:xfrm>
            <a:custGeom>
              <a:avLst/>
              <a:gdLst/>
              <a:ahLst/>
              <a:cxnLst/>
              <a:rect l="l" t="t" r="r" b="b"/>
              <a:pathLst>
                <a:path w="3583304" h="1351914">
                  <a:moveTo>
                    <a:pt x="131051" y="0"/>
                  </a:moveTo>
                  <a:lnTo>
                    <a:pt x="0" y="0"/>
                  </a:lnTo>
                  <a:lnTo>
                    <a:pt x="0" y="118872"/>
                  </a:lnTo>
                  <a:lnTo>
                    <a:pt x="131051" y="118872"/>
                  </a:lnTo>
                  <a:lnTo>
                    <a:pt x="131051" y="0"/>
                  </a:lnTo>
                  <a:close/>
                </a:path>
                <a:path w="3583304" h="1351914">
                  <a:moveTo>
                    <a:pt x="1613916" y="1312926"/>
                  </a:moveTo>
                  <a:lnTo>
                    <a:pt x="1271016" y="1312926"/>
                  </a:lnTo>
                  <a:lnTo>
                    <a:pt x="1271016" y="1299972"/>
                  </a:lnTo>
                  <a:lnTo>
                    <a:pt x="1219200" y="1325880"/>
                  </a:lnTo>
                  <a:lnTo>
                    <a:pt x="1271016" y="1351788"/>
                  </a:lnTo>
                  <a:lnTo>
                    <a:pt x="1271016" y="1338834"/>
                  </a:lnTo>
                  <a:lnTo>
                    <a:pt x="1613916" y="1338834"/>
                  </a:lnTo>
                  <a:lnTo>
                    <a:pt x="1613916" y="1312926"/>
                  </a:lnTo>
                  <a:close/>
                </a:path>
                <a:path w="3583304" h="1351914">
                  <a:moveTo>
                    <a:pt x="3582924" y="1325880"/>
                  </a:moveTo>
                  <a:lnTo>
                    <a:pt x="3557003" y="1312926"/>
                  </a:lnTo>
                  <a:lnTo>
                    <a:pt x="3531108" y="1299972"/>
                  </a:lnTo>
                  <a:lnTo>
                    <a:pt x="3531108" y="1312926"/>
                  </a:lnTo>
                  <a:lnTo>
                    <a:pt x="3189732" y="1312926"/>
                  </a:lnTo>
                  <a:lnTo>
                    <a:pt x="3189732" y="1338834"/>
                  </a:lnTo>
                  <a:lnTo>
                    <a:pt x="3531108" y="1338834"/>
                  </a:lnTo>
                  <a:lnTo>
                    <a:pt x="3531108" y="1351788"/>
                  </a:lnTo>
                  <a:lnTo>
                    <a:pt x="3557016" y="1338834"/>
                  </a:lnTo>
                  <a:lnTo>
                    <a:pt x="3582924" y="13258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32"/>
            <p:cNvSpPr/>
            <p:nvPr/>
          </p:nvSpPr>
          <p:spPr>
            <a:xfrm>
              <a:off x="2006345" y="2617470"/>
              <a:ext cx="131445" cy="119380"/>
            </a:xfrm>
            <a:custGeom>
              <a:avLst/>
              <a:gdLst/>
              <a:ahLst/>
              <a:cxnLst/>
              <a:rect l="l" t="t" r="r" b="b"/>
              <a:pathLst>
                <a:path w="131444" h="119380">
                  <a:moveTo>
                    <a:pt x="0" y="118872"/>
                  </a:moveTo>
                  <a:lnTo>
                    <a:pt x="131063" y="118872"/>
                  </a:lnTo>
                  <a:lnTo>
                    <a:pt x="131063" y="0"/>
                  </a:lnTo>
                  <a:lnTo>
                    <a:pt x="0" y="0"/>
                  </a:lnTo>
                  <a:lnTo>
                    <a:pt x="0" y="118872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33"/>
            <p:cNvSpPr/>
            <p:nvPr/>
          </p:nvSpPr>
          <p:spPr>
            <a:xfrm>
              <a:off x="2178557" y="2817114"/>
              <a:ext cx="131445" cy="119380"/>
            </a:xfrm>
            <a:custGeom>
              <a:avLst/>
              <a:gdLst/>
              <a:ahLst/>
              <a:cxnLst/>
              <a:rect l="l" t="t" r="r" b="b"/>
              <a:pathLst>
                <a:path w="131444" h="119380">
                  <a:moveTo>
                    <a:pt x="131063" y="0"/>
                  </a:moveTo>
                  <a:lnTo>
                    <a:pt x="0" y="0"/>
                  </a:lnTo>
                  <a:lnTo>
                    <a:pt x="0" y="118872"/>
                  </a:lnTo>
                  <a:lnTo>
                    <a:pt x="131063" y="118872"/>
                  </a:lnTo>
                  <a:lnTo>
                    <a:pt x="13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34"/>
            <p:cNvSpPr/>
            <p:nvPr/>
          </p:nvSpPr>
          <p:spPr>
            <a:xfrm>
              <a:off x="2178557" y="2817114"/>
              <a:ext cx="131445" cy="119380"/>
            </a:xfrm>
            <a:custGeom>
              <a:avLst/>
              <a:gdLst/>
              <a:ahLst/>
              <a:cxnLst/>
              <a:rect l="l" t="t" r="r" b="b"/>
              <a:pathLst>
                <a:path w="131444" h="119380">
                  <a:moveTo>
                    <a:pt x="0" y="118872"/>
                  </a:moveTo>
                  <a:lnTo>
                    <a:pt x="131063" y="118872"/>
                  </a:lnTo>
                  <a:lnTo>
                    <a:pt x="131063" y="0"/>
                  </a:lnTo>
                  <a:lnTo>
                    <a:pt x="0" y="0"/>
                  </a:lnTo>
                  <a:lnTo>
                    <a:pt x="0" y="118872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35"/>
            <p:cNvSpPr/>
            <p:nvPr/>
          </p:nvSpPr>
          <p:spPr>
            <a:xfrm>
              <a:off x="6675881" y="2614422"/>
              <a:ext cx="131445" cy="119380"/>
            </a:xfrm>
            <a:custGeom>
              <a:avLst/>
              <a:gdLst/>
              <a:ahLst/>
              <a:cxnLst/>
              <a:rect l="l" t="t" r="r" b="b"/>
              <a:pathLst>
                <a:path w="131445" h="119380">
                  <a:moveTo>
                    <a:pt x="131064" y="0"/>
                  </a:moveTo>
                  <a:lnTo>
                    <a:pt x="0" y="0"/>
                  </a:lnTo>
                  <a:lnTo>
                    <a:pt x="0" y="118872"/>
                  </a:lnTo>
                  <a:lnTo>
                    <a:pt x="131064" y="118872"/>
                  </a:lnTo>
                  <a:lnTo>
                    <a:pt x="1310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36"/>
            <p:cNvSpPr/>
            <p:nvPr/>
          </p:nvSpPr>
          <p:spPr>
            <a:xfrm>
              <a:off x="6675881" y="2614422"/>
              <a:ext cx="131445" cy="119380"/>
            </a:xfrm>
            <a:custGeom>
              <a:avLst/>
              <a:gdLst/>
              <a:ahLst/>
              <a:cxnLst/>
              <a:rect l="l" t="t" r="r" b="b"/>
              <a:pathLst>
                <a:path w="131445" h="119380">
                  <a:moveTo>
                    <a:pt x="0" y="118872"/>
                  </a:moveTo>
                  <a:lnTo>
                    <a:pt x="131064" y="118872"/>
                  </a:lnTo>
                  <a:lnTo>
                    <a:pt x="131064" y="0"/>
                  </a:lnTo>
                  <a:lnTo>
                    <a:pt x="0" y="0"/>
                  </a:lnTo>
                  <a:lnTo>
                    <a:pt x="0" y="118872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37"/>
            <p:cNvSpPr/>
            <p:nvPr/>
          </p:nvSpPr>
          <p:spPr>
            <a:xfrm>
              <a:off x="6511289" y="2807970"/>
              <a:ext cx="132715" cy="119380"/>
            </a:xfrm>
            <a:custGeom>
              <a:avLst/>
              <a:gdLst/>
              <a:ahLst/>
              <a:cxnLst/>
              <a:rect l="l" t="t" r="r" b="b"/>
              <a:pathLst>
                <a:path w="132715" h="119380">
                  <a:moveTo>
                    <a:pt x="132588" y="0"/>
                  </a:moveTo>
                  <a:lnTo>
                    <a:pt x="0" y="0"/>
                  </a:lnTo>
                  <a:lnTo>
                    <a:pt x="0" y="118872"/>
                  </a:lnTo>
                  <a:lnTo>
                    <a:pt x="132588" y="118872"/>
                  </a:lnTo>
                  <a:lnTo>
                    <a:pt x="1325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38"/>
            <p:cNvSpPr/>
            <p:nvPr/>
          </p:nvSpPr>
          <p:spPr>
            <a:xfrm>
              <a:off x="6511289" y="2807970"/>
              <a:ext cx="132715" cy="119380"/>
            </a:xfrm>
            <a:custGeom>
              <a:avLst/>
              <a:gdLst/>
              <a:ahLst/>
              <a:cxnLst/>
              <a:rect l="l" t="t" r="r" b="b"/>
              <a:pathLst>
                <a:path w="132715" h="119380">
                  <a:moveTo>
                    <a:pt x="0" y="118872"/>
                  </a:moveTo>
                  <a:lnTo>
                    <a:pt x="132588" y="118872"/>
                  </a:lnTo>
                  <a:lnTo>
                    <a:pt x="132588" y="0"/>
                  </a:lnTo>
                  <a:lnTo>
                    <a:pt x="0" y="0"/>
                  </a:lnTo>
                  <a:lnTo>
                    <a:pt x="0" y="118872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39"/>
          <p:cNvSpPr/>
          <p:nvPr/>
        </p:nvSpPr>
        <p:spPr>
          <a:xfrm>
            <a:off x="4716576" y="4943248"/>
            <a:ext cx="0" cy="353060"/>
          </a:xfrm>
          <a:custGeom>
            <a:avLst/>
            <a:gdLst/>
            <a:ahLst/>
            <a:cxnLst/>
            <a:rect l="l" t="t" r="r" b="b"/>
            <a:pathLst>
              <a:path h="353060">
                <a:moveTo>
                  <a:pt x="0" y="0"/>
                </a:moveTo>
                <a:lnTo>
                  <a:pt x="0" y="352611"/>
                </a:lnTo>
              </a:path>
            </a:pathLst>
          </a:custGeom>
          <a:ln w="120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40"/>
          <p:cNvSpPr/>
          <p:nvPr/>
        </p:nvSpPr>
        <p:spPr>
          <a:xfrm>
            <a:off x="5015228" y="4943248"/>
            <a:ext cx="182880" cy="353060"/>
          </a:xfrm>
          <a:custGeom>
            <a:avLst/>
            <a:gdLst/>
            <a:ahLst/>
            <a:cxnLst/>
            <a:rect l="l" t="t" r="r" b="b"/>
            <a:pathLst>
              <a:path w="182879" h="353060">
                <a:moveTo>
                  <a:pt x="50047" y="28729"/>
                </a:moveTo>
                <a:lnTo>
                  <a:pt x="182402" y="28729"/>
                </a:lnTo>
              </a:path>
              <a:path w="182879" h="353060">
                <a:moveTo>
                  <a:pt x="0" y="0"/>
                </a:moveTo>
                <a:lnTo>
                  <a:pt x="0" y="352611"/>
                </a:lnTo>
              </a:path>
            </a:pathLst>
          </a:custGeom>
          <a:ln w="118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41"/>
          <p:cNvSpPr/>
          <p:nvPr/>
        </p:nvSpPr>
        <p:spPr>
          <a:xfrm>
            <a:off x="5561300" y="4971977"/>
            <a:ext cx="132080" cy="0"/>
          </a:xfrm>
          <a:custGeom>
            <a:avLst/>
            <a:gdLst/>
            <a:ahLst/>
            <a:cxnLst/>
            <a:rect l="l" t="t" r="r" b="b"/>
            <a:pathLst>
              <a:path w="132079">
                <a:moveTo>
                  <a:pt x="0" y="0"/>
                </a:moveTo>
                <a:lnTo>
                  <a:pt x="131787" y="0"/>
                </a:lnTo>
              </a:path>
            </a:pathLst>
          </a:custGeom>
          <a:ln w="116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42"/>
          <p:cNvSpPr/>
          <p:nvPr/>
        </p:nvSpPr>
        <p:spPr>
          <a:xfrm>
            <a:off x="5821399" y="4943248"/>
            <a:ext cx="0" cy="353060"/>
          </a:xfrm>
          <a:custGeom>
            <a:avLst/>
            <a:gdLst/>
            <a:ahLst/>
            <a:cxnLst/>
            <a:rect l="l" t="t" r="r" b="b"/>
            <a:pathLst>
              <a:path h="353060">
                <a:moveTo>
                  <a:pt x="0" y="0"/>
                </a:moveTo>
                <a:lnTo>
                  <a:pt x="0" y="352611"/>
                </a:lnTo>
              </a:path>
            </a:pathLst>
          </a:custGeom>
          <a:ln w="120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43"/>
          <p:cNvSpPr txBox="1"/>
          <p:nvPr/>
        </p:nvSpPr>
        <p:spPr>
          <a:xfrm>
            <a:off x="4759034" y="4920164"/>
            <a:ext cx="104457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Symbol"/>
                <a:cs typeface="Symbol"/>
              </a:rPr>
              <a:t>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i="1" spc="100" dirty="0">
                <a:latin typeface="Times New Roman"/>
                <a:cs typeface="Times New Roman"/>
              </a:rPr>
              <a:t>I</a:t>
            </a:r>
            <a:r>
              <a:rPr sz="1875" i="1" spc="150" baseline="-22222" dirty="0">
                <a:latin typeface="Times New Roman"/>
                <a:cs typeface="Times New Roman"/>
              </a:rPr>
              <a:t>S</a:t>
            </a:r>
            <a:r>
              <a:rPr sz="1875" i="1" spc="675" baseline="-22222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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i="1" spc="90" dirty="0">
                <a:latin typeface="Times New Roman"/>
                <a:cs typeface="Times New Roman"/>
              </a:rPr>
              <a:t>I</a:t>
            </a:r>
            <a:r>
              <a:rPr sz="1875" i="1" spc="135" baseline="-22222" dirty="0">
                <a:latin typeface="Times New Roman"/>
                <a:cs typeface="Times New Roman"/>
              </a:rPr>
              <a:t>R</a:t>
            </a:r>
            <a:endParaRPr sz="1875" baseline="-22222">
              <a:latin typeface="Times New Roman"/>
              <a:cs typeface="Times New Roman"/>
            </a:endParaRPr>
          </a:p>
        </p:txBody>
      </p:sp>
      <p:sp>
        <p:nvSpPr>
          <p:cNvPr id="107" name="object 44"/>
          <p:cNvSpPr/>
          <p:nvPr/>
        </p:nvSpPr>
        <p:spPr>
          <a:xfrm>
            <a:off x="5606283" y="5392271"/>
            <a:ext cx="132080" cy="0"/>
          </a:xfrm>
          <a:custGeom>
            <a:avLst/>
            <a:gdLst/>
            <a:ahLst/>
            <a:cxnLst/>
            <a:rect l="l" t="t" r="r" b="b"/>
            <a:pathLst>
              <a:path w="132079">
                <a:moveTo>
                  <a:pt x="0" y="0"/>
                </a:moveTo>
                <a:lnTo>
                  <a:pt x="132047" y="0"/>
                </a:lnTo>
              </a:path>
            </a:pathLst>
          </a:custGeom>
          <a:ln w="11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45"/>
          <p:cNvSpPr/>
          <p:nvPr/>
        </p:nvSpPr>
        <p:spPr>
          <a:xfrm>
            <a:off x="6287376" y="5392271"/>
            <a:ext cx="132080" cy="0"/>
          </a:xfrm>
          <a:custGeom>
            <a:avLst/>
            <a:gdLst/>
            <a:ahLst/>
            <a:cxnLst/>
            <a:rect l="l" t="t" r="r" b="b"/>
            <a:pathLst>
              <a:path w="132079">
                <a:moveTo>
                  <a:pt x="0" y="0"/>
                </a:moveTo>
                <a:lnTo>
                  <a:pt x="131476" y="0"/>
                </a:lnTo>
              </a:path>
            </a:pathLst>
          </a:custGeom>
          <a:ln w="11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46"/>
          <p:cNvSpPr/>
          <p:nvPr/>
        </p:nvSpPr>
        <p:spPr>
          <a:xfrm>
            <a:off x="5486400" y="5715000"/>
            <a:ext cx="1137285" cy="0"/>
          </a:xfrm>
          <a:custGeom>
            <a:avLst/>
            <a:gdLst/>
            <a:ahLst/>
            <a:cxnLst/>
            <a:rect l="l" t="t" r="r" b="b"/>
            <a:pathLst>
              <a:path w="1137284">
                <a:moveTo>
                  <a:pt x="0" y="0"/>
                </a:moveTo>
                <a:lnTo>
                  <a:pt x="1136892" y="0"/>
                </a:lnTo>
              </a:path>
            </a:pathLst>
          </a:custGeom>
          <a:ln w="11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47"/>
          <p:cNvSpPr txBox="1"/>
          <p:nvPr/>
        </p:nvSpPr>
        <p:spPr>
          <a:xfrm>
            <a:off x="4962680" y="5340257"/>
            <a:ext cx="1696085" cy="335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000" spc="112" baseline="-37500" dirty="0">
                <a:latin typeface="Symbol"/>
                <a:cs typeface="Symbol"/>
              </a:rPr>
              <a:t></a:t>
            </a:r>
            <a:r>
              <a:rPr sz="3000" spc="-52" baseline="-37500" dirty="0">
                <a:latin typeface="Times New Roman"/>
                <a:cs typeface="Times New Roman"/>
              </a:rPr>
              <a:t> </a:t>
            </a:r>
            <a:r>
              <a:rPr sz="3000" i="1" spc="89" baseline="-37500" dirty="0">
                <a:latin typeface="Times New Roman"/>
                <a:cs typeface="Times New Roman"/>
              </a:rPr>
              <a:t>k</a:t>
            </a:r>
            <a:r>
              <a:rPr sz="3000" i="1" spc="-157" baseline="-37500" dirty="0">
                <a:latin typeface="Times New Roman"/>
                <a:cs typeface="Times New Roman"/>
              </a:rPr>
              <a:t> </a:t>
            </a:r>
            <a:r>
              <a:rPr sz="3000" baseline="-37500" dirty="0">
                <a:latin typeface="Symbol"/>
                <a:cs typeface="Symbol"/>
              </a:rPr>
              <a:t></a:t>
            </a:r>
            <a:r>
              <a:rPr sz="3000" spc="-217" baseline="-375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|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i="1" spc="100" dirty="0">
                <a:latin typeface="Times New Roman"/>
                <a:cs typeface="Times New Roman"/>
              </a:rPr>
              <a:t>I</a:t>
            </a:r>
            <a:r>
              <a:rPr sz="1950" i="1" spc="150" baseline="-21367" dirty="0">
                <a:latin typeface="Times New Roman"/>
                <a:cs typeface="Times New Roman"/>
              </a:rPr>
              <a:t>S</a:t>
            </a:r>
            <a:r>
              <a:rPr sz="1950" i="1" spc="525" baseline="-21367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|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75" dirty="0">
                <a:latin typeface="Symbol"/>
                <a:cs typeface="Symbol"/>
              </a:rPr>
              <a:t>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|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i="1" spc="110" dirty="0">
                <a:latin typeface="Times New Roman"/>
                <a:cs typeface="Times New Roman"/>
              </a:rPr>
              <a:t>I</a:t>
            </a:r>
            <a:r>
              <a:rPr sz="1950" i="1" spc="165" baseline="-21367" dirty="0">
                <a:latin typeface="Times New Roman"/>
                <a:cs typeface="Times New Roman"/>
              </a:rPr>
              <a:t>R</a:t>
            </a:r>
            <a:r>
              <a:rPr sz="1950" i="1" spc="367" baseline="-21367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|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1" name="object 48"/>
          <p:cNvSpPr txBox="1"/>
          <p:nvPr/>
        </p:nvSpPr>
        <p:spPr>
          <a:xfrm>
            <a:off x="5980466" y="5710027"/>
            <a:ext cx="161925" cy="335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00" spc="70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2" name="object 49"/>
          <p:cNvSpPr txBox="1"/>
          <p:nvPr/>
        </p:nvSpPr>
        <p:spPr>
          <a:xfrm>
            <a:off x="4680817" y="5669009"/>
            <a:ext cx="222250" cy="22732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i="1" spc="-25" dirty="0">
                <a:latin typeface="Times New Roman"/>
                <a:cs typeface="Times New Roman"/>
              </a:rPr>
              <a:t>RT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3" name="object 50"/>
          <p:cNvSpPr txBox="1"/>
          <p:nvPr/>
        </p:nvSpPr>
        <p:spPr>
          <a:xfrm>
            <a:off x="4266795" y="4985380"/>
            <a:ext cx="447675" cy="862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90"/>
              </a:spcBef>
            </a:pPr>
            <a:r>
              <a:rPr sz="3000" i="1" spc="60" baseline="13888" dirty="0">
                <a:latin typeface="Times New Roman"/>
                <a:cs typeface="Times New Roman"/>
              </a:rPr>
              <a:t>I</a:t>
            </a:r>
            <a:r>
              <a:rPr sz="1250" i="1" spc="40" dirty="0">
                <a:latin typeface="Times New Roman"/>
                <a:cs typeface="Times New Roman"/>
              </a:rPr>
              <a:t>OP</a:t>
            </a:r>
            <a:endParaRPr sz="12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789"/>
              </a:spcBef>
            </a:pPr>
            <a:r>
              <a:rPr sz="2000" i="1" spc="60" dirty="0">
                <a:latin typeface="Times New Roman"/>
                <a:cs typeface="Times New Roman"/>
              </a:rPr>
              <a:t>k</a:t>
            </a:r>
            <a:r>
              <a:rPr sz="2000" i="1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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i="1" spc="-50" dirty="0">
                <a:latin typeface="Times New Roman"/>
                <a:cs typeface="Times New Roman"/>
              </a:rPr>
              <a:t>I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4" name="object 51"/>
          <p:cNvSpPr txBox="1"/>
          <p:nvPr/>
        </p:nvSpPr>
        <p:spPr>
          <a:xfrm>
            <a:off x="5390798" y="1707086"/>
            <a:ext cx="3086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00" i="1" spc="-37" baseline="13888" dirty="0">
                <a:solidFill>
                  <a:srgbClr val="003399"/>
                </a:solidFill>
                <a:latin typeface="Times New Roman"/>
                <a:cs typeface="Times New Roman"/>
              </a:rPr>
              <a:t>Ī</a:t>
            </a:r>
            <a:r>
              <a:rPr sz="105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RP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5" name="object 52"/>
          <p:cNvSpPr txBox="1"/>
          <p:nvPr/>
        </p:nvSpPr>
        <p:spPr>
          <a:xfrm>
            <a:off x="3092226" y="1707086"/>
            <a:ext cx="2959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00" i="1" spc="-37" baseline="13888" dirty="0">
                <a:solidFill>
                  <a:srgbClr val="003399"/>
                </a:solidFill>
                <a:latin typeface="Times New Roman"/>
                <a:cs typeface="Times New Roman"/>
              </a:rPr>
              <a:t>Ī</a:t>
            </a:r>
            <a:r>
              <a:rPr sz="105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SP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6881" y="381000"/>
            <a:ext cx="7159956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i="0" spc="-85" dirty="0">
                <a:solidFill>
                  <a:srgbClr val="0070C0"/>
                </a:solidFill>
                <a:latin typeface="Arial Unicode MS"/>
                <a:cs typeface="Arial Unicode MS"/>
              </a:rPr>
              <a:t>APLICACIONES</a:t>
            </a:r>
            <a:r>
              <a:rPr sz="2300" b="1" i="0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13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300" b="1" i="0" spc="-2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300" b="1" i="0" spc="-2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 </a:t>
            </a:r>
            <a:r>
              <a:rPr sz="2300" b="1" i="0" spc="-11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2300" b="1" i="0" spc="-1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60" dirty="0">
                <a:solidFill>
                  <a:srgbClr val="0070C0"/>
                </a:solidFill>
                <a:latin typeface="Arial Unicode MS"/>
                <a:cs typeface="Arial Unicode MS"/>
              </a:rPr>
              <a:t>DIFERENCIAL</a:t>
            </a:r>
            <a:endParaRPr sz="23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69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899966"/>
            <a:ext cx="7849718" cy="57477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q"/>
            </a:pP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barras</a:t>
            </a:r>
            <a:endParaRPr sz="2400" dirty="0">
              <a:latin typeface="Arial Unicode MS"/>
              <a:cs typeface="Arial Unicode MS"/>
            </a:endParaRPr>
          </a:p>
          <a:p>
            <a:pPr marL="355600" marR="1235710" indent="-342900">
              <a:lnSpc>
                <a:spcPct val="204900"/>
              </a:lnSpc>
              <a:spcBef>
                <a:spcPts val="340"/>
              </a:spcBef>
              <a:buFont typeface="Wingdings" panose="05000000000000000000" pitchFamily="2" charset="2"/>
              <a:buChar char="q"/>
            </a:pP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7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del</a:t>
            </a:r>
            <a:r>
              <a:rPr sz="2400" spc="170" dirty="0">
                <a:latin typeface="Arial Unicode MS"/>
                <a:cs typeface="Arial Unicode MS"/>
              </a:rPr>
              <a:t> </a:t>
            </a:r>
            <a:r>
              <a:rPr sz="2400" spc="75" dirty="0" err="1">
                <a:latin typeface="Arial Unicode MS"/>
                <a:cs typeface="Arial Unicode MS"/>
              </a:rPr>
              <a:t>transformador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endParaRPr lang="es-ES" sz="2400" spc="75" dirty="0" smtClean="0">
              <a:latin typeface="Arial Unicode MS"/>
              <a:cs typeface="Arial Unicode MS"/>
            </a:endParaRPr>
          </a:p>
          <a:p>
            <a:pPr marL="355600" marR="1235710" indent="-342900" algn="just">
              <a:lnSpc>
                <a:spcPct val="204900"/>
              </a:lnSpc>
              <a:spcBef>
                <a:spcPts val="340"/>
              </a:spcBef>
              <a:buFont typeface="Wingdings" panose="05000000000000000000" pitchFamily="2" charset="2"/>
              <a:buChar char="q"/>
            </a:pPr>
            <a:r>
              <a:rPr sz="2400" dirty="0" err="1" smtClean="0">
                <a:latin typeface="Arial Unicode MS"/>
                <a:cs typeface="Arial Unicode MS"/>
              </a:rPr>
              <a:t>Protección</a:t>
            </a:r>
            <a:r>
              <a:rPr sz="2400" spc="195" dirty="0" smtClean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del</a:t>
            </a:r>
            <a:r>
              <a:rPr sz="2400" spc="195" dirty="0">
                <a:latin typeface="Arial Unicode MS"/>
                <a:cs typeface="Arial Unicode MS"/>
              </a:rPr>
              <a:t> </a:t>
            </a:r>
            <a:r>
              <a:rPr sz="2400" spc="65" dirty="0" err="1">
                <a:latin typeface="Arial Unicode MS"/>
                <a:cs typeface="Arial Unicode MS"/>
              </a:rPr>
              <a:t>generador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endParaRPr lang="es-ES" sz="2400" spc="65" dirty="0" smtClean="0">
              <a:latin typeface="Arial Unicode MS"/>
              <a:cs typeface="Arial Unicode MS"/>
            </a:endParaRPr>
          </a:p>
          <a:p>
            <a:pPr marL="355600" marR="1235710" indent="-342900" algn="just">
              <a:lnSpc>
                <a:spcPct val="204900"/>
              </a:lnSpc>
              <a:spcBef>
                <a:spcPts val="340"/>
              </a:spcBef>
              <a:buFont typeface="Wingdings" panose="05000000000000000000" pitchFamily="2" charset="2"/>
              <a:buChar char="q"/>
            </a:pPr>
            <a:r>
              <a:rPr sz="2400" dirty="0" err="1" smtClean="0">
                <a:latin typeface="Arial Unicode MS"/>
                <a:cs typeface="Arial Unicode MS"/>
              </a:rPr>
              <a:t>Protección</a:t>
            </a:r>
            <a:r>
              <a:rPr sz="2400" spc="210" dirty="0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215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línea</a:t>
            </a:r>
            <a:endParaRPr sz="2400" dirty="0">
              <a:latin typeface="Arial Unicode MS"/>
              <a:cs typeface="Arial Unicode MS"/>
            </a:endParaRPr>
          </a:p>
          <a:p>
            <a:pPr marL="342900" indent="-342900">
              <a:lnSpc>
                <a:spcPct val="100000"/>
              </a:lnSpc>
              <a:spcBef>
                <a:spcPts val="50"/>
              </a:spcBef>
              <a:buFont typeface="Wingdings" panose="05000000000000000000" pitchFamily="2" charset="2"/>
              <a:buChar char="q"/>
            </a:pPr>
            <a:endParaRPr sz="2400" dirty="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motores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grandes</a:t>
            </a:r>
            <a:endParaRPr sz="2400" dirty="0">
              <a:latin typeface="Arial Unicode MS"/>
              <a:cs typeface="Arial Unicode MS"/>
            </a:endParaRPr>
          </a:p>
          <a:p>
            <a:pPr marL="342900" indent="-342900">
              <a:lnSpc>
                <a:spcPct val="100000"/>
              </a:lnSpc>
              <a:spcBef>
                <a:spcPts val="50"/>
              </a:spcBef>
              <a:buFont typeface="Wingdings" panose="05000000000000000000" pitchFamily="2" charset="2"/>
              <a:buChar char="q"/>
            </a:pPr>
            <a:endParaRPr sz="2400" dirty="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2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21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reactores</a:t>
            </a:r>
            <a:endParaRPr sz="2400" dirty="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205100"/>
              </a:lnSpc>
              <a:spcBef>
                <a:spcPts val="15"/>
              </a:spcBef>
              <a:buFont typeface="Wingdings" panose="05000000000000000000" pitchFamily="2" charset="2"/>
              <a:buChar char="q"/>
            </a:pP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banco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spc="35" dirty="0" err="1">
                <a:latin typeface="Arial Unicode MS"/>
                <a:cs typeface="Arial Unicode MS"/>
              </a:rPr>
              <a:t>condensadores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endParaRPr lang="es-ES" sz="2400" spc="35" dirty="0" smtClean="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205100"/>
              </a:lnSpc>
              <a:spcBef>
                <a:spcPts val="15"/>
              </a:spcBef>
              <a:buFont typeface="Wingdings" panose="05000000000000000000" pitchFamily="2" charset="2"/>
              <a:buChar char="q"/>
            </a:pPr>
            <a:r>
              <a:rPr sz="2400" dirty="0" err="1" smtClean="0">
                <a:latin typeface="Arial Unicode MS"/>
                <a:cs typeface="Arial Unicode MS"/>
              </a:rPr>
              <a:t>Protección</a:t>
            </a:r>
            <a:r>
              <a:rPr sz="2400" spc="110" dirty="0" smtClean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equipos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45" dirty="0">
                <a:latin typeface="Arial Unicode MS"/>
                <a:cs typeface="Arial Unicode MS"/>
              </a:rPr>
              <a:t>compuestos</a:t>
            </a:r>
            <a:endParaRPr sz="24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244601"/>
            <a:ext cx="4626458" cy="9952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2400" b="1" i="0" spc="-114" dirty="0">
                <a:solidFill>
                  <a:srgbClr val="0C0C0C"/>
                </a:solidFill>
                <a:latin typeface="Arial Unicode MS"/>
                <a:cs typeface="Arial Unicode MS"/>
              </a:rPr>
              <a:t>PROTECCIÓN</a:t>
            </a:r>
            <a:r>
              <a:rPr sz="2400" b="1" i="0" spc="-20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400" b="1" i="0" spc="-85" dirty="0">
                <a:solidFill>
                  <a:srgbClr val="0C0C0C"/>
                </a:solidFill>
                <a:latin typeface="Arial Unicode MS"/>
                <a:cs typeface="Arial Unicode MS"/>
              </a:rPr>
              <a:t>DIFERENCIAL </a:t>
            </a:r>
            <a:r>
              <a:rPr sz="2400" b="1" i="0" spc="-10" dirty="0">
                <a:solidFill>
                  <a:srgbClr val="E08600"/>
                </a:solidFill>
                <a:latin typeface="Arial Unicode MS"/>
                <a:cs typeface="Arial Unicode MS"/>
              </a:rPr>
              <a:t>RESUMEN</a:t>
            </a:r>
            <a:endParaRPr sz="2400" b="1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70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87070" y="1524000"/>
            <a:ext cx="8162138" cy="4414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34390" indent="7620" algn="just">
              <a:lnSpc>
                <a:spcPct val="120000"/>
              </a:lnSpc>
              <a:spcBef>
                <a:spcPts val="100"/>
              </a:spcBef>
            </a:pPr>
            <a:r>
              <a:rPr sz="2400" b="1" spc="-65" dirty="0"/>
              <a:t>El</a:t>
            </a:r>
            <a:r>
              <a:rPr sz="2400" b="1" spc="-40" dirty="0"/>
              <a:t> </a:t>
            </a:r>
            <a:r>
              <a:rPr sz="2400" b="1" spc="60" dirty="0"/>
              <a:t>esquema</a:t>
            </a:r>
            <a:r>
              <a:rPr sz="2400" b="1" spc="-40" dirty="0"/>
              <a:t> </a:t>
            </a:r>
            <a:r>
              <a:rPr sz="2400" b="1" spc="65" dirty="0"/>
              <a:t>diferencial</a:t>
            </a:r>
            <a:r>
              <a:rPr sz="2400" b="1" spc="-35" dirty="0"/>
              <a:t> </a:t>
            </a:r>
            <a:r>
              <a:rPr sz="2400" b="1" spc="55" dirty="0"/>
              <a:t>de</a:t>
            </a:r>
            <a:r>
              <a:rPr sz="2400" b="1" spc="-40" dirty="0"/>
              <a:t> </a:t>
            </a:r>
            <a:r>
              <a:rPr sz="2400" b="1" spc="75" dirty="0"/>
              <a:t>sobrecorriente</a:t>
            </a:r>
            <a:r>
              <a:rPr sz="2400" b="1" spc="-35" dirty="0"/>
              <a:t> </a:t>
            </a:r>
            <a:r>
              <a:rPr sz="2400" b="1" dirty="0"/>
              <a:t>es</a:t>
            </a:r>
            <a:r>
              <a:rPr sz="2400" b="1" spc="-40" dirty="0"/>
              <a:t> </a:t>
            </a:r>
            <a:r>
              <a:rPr sz="2400" b="1" spc="70" dirty="0"/>
              <a:t>simple</a:t>
            </a:r>
            <a:r>
              <a:rPr sz="2400" b="1" spc="-35" dirty="0"/>
              <a:t> </a:t>
            </a:r>
            <a:r>
              <a:rPr sz="2400" b="1" spc="-60" dirty="0"/>
              <a:t>y </a:t>
            </a:r>
            <a:r>
              <a:rPr sz="2400" b="1" spc="50" dirty="0"/>
              <a:t>económico,</a:t>
            </a:r>
            <a:r>
              <a:rPr sz="2400" b="1" spc="-15" dirty="0"/>
              <a:t> </a:t>
            </a:r>
            <a:r>
              <a:rPr sz="2400" b="1" spc="90" dirty="0"/>
              <a:t>pero</a:t>
            </a:r>
            <a:r>
              <a:rPr sz="2400" b="1" spc="-10" dirty="0"/>
              <a:t> </a:t>
            </a:r>
            <a:r>
              <a:rPr sz="2400" b="1" spc="105" dirty="0"/>
              <a:t>no</a:t>
            </a:r>
            <a:r>
              <a:rPr sz="2400" b="1" spc="-15" dirty="0"/>
              <a:t> </a:t>
            </a:r>
            <a:r>
              <a:rPr sz="2400" b="1" spc="75" dirty="0"/>
              <a:t>responde</a:t>
            </a:r>
            <a:r>
              <a:rPr sz="2400" b="1" spc="-10" dirty="0"/>
              <a:t> </a:t>
            </a:r>
            <a:r>
              <a:rPr sz="2400" b="1" spc="75" dirty="0"/>
              <a:t>bien</a:t>
            </a:r>
            <a:r>
              <a:rPr sz="2400" b="1" spc="-15" dirty="0"/>
              <a:t> </a:t>
            </a:r>
            <a:r>
              <a:rPr sz="2400" b="1" dirty="0"/>
              <a:t>al</a:t>
            </a:r>
            <a:r>
              <a:rPr sz="2400" b="1" spc="-10" dirty="0"/>
              <a:t> </a:t>
            </a:r>
            <a:r>
              <a:rPr sz="2400" b="1" spc="60" dirty="0"/>
              <a:t>desempeño </a:t>
            </a:r>
            <a:r>
              <a:rPr sz="2400" b="1" spc="55" dirty="0"/>
              <a:t>desigual</a:t>
            </a:r>
            <a:r>
              <a:rPr sz="2400" b="1" spc="-30" dirty="0"/>
              <a:t> </a:t>
            </a:r>
            <a:r>
              <a:rPr sz="2400" b="1" spc="65" dirty="0"/>
              <a:t>del</a:t>
            </a:r>
            <a:r>
              <a:rPr sz="2400" b="1" spc="-30" dirty="0"/>
              <a:t> </a:t>
            </a:r>
            <a:r>
              <a:rPr sz="2400" b="1" spc="110" dirty="0"/>
              <a:t>transformador</a:t>
            </a:r>
            <a:r>
              <a:rPr sz="2400" b="1" spc="-30" dirty="0"/>
              <a:t> </a:t>
            </a:r>
            <a:r>
              <a:rPr sz="2400" b="1" spc="55" dirty="0"/>
              <a:t>de</a:t>
            </a:r>
            <a:r>
              <a:rPr sz="2400" b="1" spc="-25" dirty="0"/>
              <a:t> </a:t>
            </a:r>
            <a:r>
              <a:rPr sz="2400" b="1" spc="65" dirty="0"/>
              <a:t>corriente.</a:t>
            </a:r>
          </a:p>
          <a:p>
            <a:pPr marL="12700" marR="586740" indent="7620" algn="just">
              <a:lnSpc>
                <a:spcPct val="120000"/>
              </a:lnSpc>
              <a:spcBef>
                <a:spcPts val="1405"/>
              </a:spcBef>
            </a:pPr>
            <a:r>
              <a:rPr sz="2400" b="1" spc="-65" dirty="0"/>
              <a:t>El</a:t>
            </a:r>
            <a:r>
              <a:rPr sz="2400" b="1" spc="-30" dirty="0"/>
              <a:t> </a:t>
            </a:r>
            <a:r>
              <a:rPr sz="2400" b="1" spc="60" dirty="0"/>
              <a:t>esquema</a:t>
            </a:r>
            <a:r>
              <a:rPr sz="2400" b="1" spc="-30" dirty="0"/>
              <a:t> </a:t>
            </a:r>
            <a:r>
              <a:rPr sz="2400" b="1" spc="65" dirty="0"/>
              <a:t>diferencial</a:t>
            </a:r>
            <a:r>
              <a:rPr sz="2400" b="1" spc="-30" dirty="0"/>
              <a:t> </a:t>
            </a:r>
            <a:r>
              <a:rPr sz="2400" b="1" spc="85" dirty="0"/>
              <a:t>porcentual</a:t>
            </a:r>
            <a:r>
              <a:rPr sz="2400" b="1" spc="-30" dirty="0"/>
              <a:t> </a:t>
            </a:r>
            <a:r>
              <a:rPr sz="2400" b="1" spc="75" dirty="0"/>
              <a:t>responde</a:t>
            </a:r>
            <a:r>
              <a:rPr sz="2400" b="1" spc="-30" dirty="0"/>
              <a:t> </a:t>
            </a:r>
            <a:r>
              <a:rPr sz="2400" b="1" spc="105" dirty="0"/>
              <a:t>mejor</a:t>
            </a:r>
            <a:r>
              <a:rPr sz="2400" b="1" spc="-30" dirty="0"/>
              <a:t> </a:t>
            </a:r>
            <a:r>
              <a:rPr sz="2400" b="1" dirty="0"/>
              <a:t>a</a:t>
            </a:r>
            <a:r>
              <a:rPr sz="2400" b="1" spc="-30" dirty="0"/>
              <a:t> </a:t>
            </a:r>
            <a:r>
              <a:rPr sz="2400" b="1" spc="-25" dirty="0"/>
              <a:t>la </a:t>
            </a:r>
            <a:r>
              <a:rPr sz="2400" b="1" spc="65" dirty="0" err="1"/>
              <a:t>saturación</a:t>
            </a:r>
            <a:r>
              <a:rPr sz="2400" b="1" spc="-25" dirty="0"/>
              <a:t> </a:t>
            </a:r>
            <a:r>
              <a:rPr sz="2400" b="1" spc="55" dirty="0" smtClean="0"/>
              <a:t>de</a:t>
            </a:r>
            <a:r>
              <a:rPr lang="es-ES" sz="2400" b="1" spc="55" dirty="0" smtClean="0"/>
              <a:t>l</a:t>
            </a:r>
            <a:r>
              <a:rPr sz="2400" b="1" spc="-20" dirty="0" smtClean="0"/>
              <a:t> </a:t>
            </a:r>
            <a:r>
              <a:rPr sz="2400" b="1" spc="-25" dirty="0"/>
              <a:t>TC</a:t>
            </a:r>
          </a:p>
          <a:p>
            <a:pPr marL="12700" marR="1772285" indent="7620" algn="just">
              <a:lnSpc>
                <a:spcPct val="126099"/>
              </a:lnSpc>
              <a:spcBef>
                <a:spcPts val="1345"/>
              </a:spcBef>
            </a:pPr>
            <a:r>
              <a:rPr sz="2400" b="1" dirty="0" smtClean="0"/>
              <a:t>La</a:t>
            </a:r>
            <a:r>
              <a:rPr sz="2400" b="1" spc="-40" dirty="0" smtClean="0"/>
              <a:t> </a:t>
            </a:r>
            <a:r>
              <a:rPr sz="2400" b="1" spc="70" dirty="0"/>
              <a:t>protección</a:t>
            </a:r>
            <a:r>
              <a:rPr sz="2400" b="1" spc="-35" dirty="0"/>
              <a:t> </a:t>
            </a:r>
            <a:r>
              <a:rPr sz="2400" b="1" spc="65" dirty="0"/>
              <a:t>diferencial</a:t>
            </a:r>
            <a:r>
              <a:rPr sz="2400" b="1" spc="-35" dirty="0"/>
              <a:t> </a:t>
            </a:r>
            <a:r>
              <a:rPr sz="2400" b="1" dirty="0"/>
              <a:t>es</a:t>
            </a:r>
            <a:r>
              <a:rPr sz="2400" b="1" spc="-40" dirty="0"/>
              <a:t> </a:t>
            </a:r>
            <a:r>
              <a:rPr sz="2400" b="1" dirty="0"/>
              <a:t>la</a:t>
            </a:r>
            <a:r>
              <a:rPr sz="2400" b="1" spc="-35" dirty="0"/>
              <a:t> </a:t>
            </a:r>
            <a:r>
              <a:rPr sz="2400" b="1" spc="100" dirty="0"/>
              <a:t>mejor</a:t>
            </a:r>
            <a:r>
              <a:rPr sz="2400" b="1" spc="-35" dirty="0"/>
              <a:t> </a:t>
            </a:r>
            <a:r>
              <a:rPr sz="2400" b="1" spc="55" dirty="0"/>
              <a:t>alternativa </a:t>
            </a:r>
            <a:r>
              <a:rPr sz="2400" b="1" spc="50" dirty="0"/>
              <a:t>selectividad/velocidad</a:t>
            </a:r>
            <a:r>
              <a:rPr sz="2400" b="1" spc="5" dirty="0"/>
              <a:t> </a:t>
            </a:r>
            <a:r>
              <a:rPr sz="2400" b="1" spc="50" dirty="0"/>
              <a:t>con</a:t>
            </a:r>
            <a:r>
              <a:rPr sz="2400" b="1" spc="5" dirty="0"/>
              <a:t> </a:t>
            </a:r>
            <a:r>
              <a:rPr sz="2400" b="1" dirty="0"/>
              <a:t>la</a:t>
            </a:r>
            <a:r>
              <a:rPr sz="2400" b="1" spc="5" dirty="0"/>
              <a:t> </a:t>
            </a:r>
            <a:r>
              <a:rPr sz="2400" b="1" spc="55" dirty="0"/>
              <a:t>tecnología</a:t>
            </a:r>
            <a:r>
              <a:rPr sz="2400" b="1" spc="10" dirty="0"/>
              <a:t> </a:t>
            </a:r>
            <a:r>
              <a:rPr sz="2400" b="1" spc="40" dirty="0"/>
              <a:t>actual</a:t>
            </a:r>
            <a:endParaRPr sz="2400" b="1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object 112"/>
          <p:cNvSpPr txBox="1">
            <a:spLocks noGrp="1"/>
          </p:cNvSpPr>
          <p:nvPr>
            <p:ph type="title"/>
          </p:nvPr>
        </p:nvSpPr>
        <p:spPr>
          <a:xfrm>
            <a:off x="706017" y="542544"/>
            <a:ext cx="6952843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-120" dirty="0">
                <a:solidFill>
                  <a:srgbClr val="0C0C0C"/>
                </a:solidFill>
                <a:latin typeface="Arial Unicode MS"/>
                <a:cs typeface="Arial Unicode MS"/>
              </a:rPr>
              <a:t>ESQUEMAS</a:t>
            </a:r>
            <a:r>
              <a:rPr sz="2000" b="1" i="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b="1" i="0" spc="-100" dirty="0">
                <a:solidFill>
                  <a:srgbClr val="0C0C0C"/>
                </a:solidFill>
                <a:latin typeface="Arial Unicode MS"/>
                <a:cs typeface="Arial Unicode MS"/>
              </a:rPr>
              <a:t>DIFERENCIALES</a:t>
            </a:r>
            <a:r>
              <a:rPr sz="2000" b="1" i="0" spc="-10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b="1" i="0" spc="-114" dirty="0">
                <a:solidFill>
                  <a:srgbClr val="0C0C0C"/>
                </a:solidFill>
                <a:latin typeface="Arial Unicode MS"/>
                <a:cs typeface="Arial Unicode MS"/>
              </a:rPr>
              <a:t>DE</a:t>
            </a:r>
            <a:r>
              <a:rPr sz="2000" b="1" i="0" spc="-15" dirty="0">
                <a:solidFill>
                  <a:srgbClr val="0C0C0C"/>
                </a:solidFill>
                <a:latin typeface="Arial Unicode MS"/>
                <a:cs typeface="Arial Unicode MS"/>
              </a:rPr>
              <a:t> </a:t>
            </a:r>
            <a:r>
              <a:rPr sz="2000" b="1" i="0" spc="-85" dirty="0">
                <a:solidFill>
                  <a:srgbClr val="0C0C0C"/>
                </a:solidFill>
                <a:latin typeface="Arial Unicode MS"/>
                <a:cs typeface="Arial Unicode MS"/>
              </a:rPr>
              <a:t>ENTRADA</a:t>
            </a:r>
            <a:r>
              <a:rPr sz="2000" b="1" i="0" spc="-10" dirty="0">
                <a:solidFill>
                  <a:srgbClr val="0C0C0C"/>
                </a:solidFill>
                <a:latin typeface="Arial Unicode MS"/>
                <a:cs typeface="Arial Unicode MS"/>
              </a:rPr>
              <a:t> MÚLTIPLE</a:t>
            </a:r>
            <a:endParaRPr sz="2000" b="1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000" b="1" i="0" spc="-35" dirty="0">
                <a:solidFill>
                  <a:srgbClr val="E08600"/>
                </a:solidFill>
                <a:latin typeface="Arial Unicode MS"/>
                <a:cs typeface="Arial Unicode MS"/>
              </a:rPr>
              <a:t>EJEMPLOS</a:t>
            </a:r>
            <a:endParaRPr sz="2000" b="1" dirty="0">
              <a:latin typeface="Arial Unicode MS"/>
              <a:cs typeface="Arial Unicode MS"/>
            </a:endParaRPr>
          </a:p>
        </p:txBody>
      </p:sp>
      <p:grpSp>
        <p:nvGrpSpPr>
          <p:cNvPr id="125" name="object 2"/>
          <p:cNvGrpSpPr/>
          <p:nvPr/>
        </p:nvGrpSpPr>
        <p:grpSpPr>
          <a:xfrm>
            <a:off x="5248655" y="2637282"/>
            <a:ext cx="3467100" cy="2543175"/>
            <a:chOff x="5248655" y="2637282"/>
            <a:chExt cx="3467100" cy="2543175"/>
          </a:xfrm>
        </p:grpSpPr>
        <p:sp>
          <p:nvSpPr>
            <p:cNvPr id="126" name="object 3"/>
            <p:cNvSpPr/>
            <p:nvPr/>
          </p:nvSpPr>
          <p:spPr>
            <a:xfrm>
              <a:off x="5267705" y="2900934"/>
              <a:ext cx="2565400" cy="1713230"/>
            </a:xfrm>
            <a:custGeom>
              <a:avLst/>
              <a:gdLst/>
              <a:ahLst/>
              <a:cxnLst/>
              <a:rect l="l" t="t" r="r" b="b"/>
              <a:pathLst>
                <a:path w="2565400" h="1713229">
                  <a:moveTo>
                    <a:pt x="2564892" y="1712976"/>
                  </a:moveTo>
                  <a:lnTo>
                    <a:pt x="2153412" y="1712976"/>
                  </a:lnTo>
                </a:path>
                <a:path w="2565400" h="1713229">
                  <a:moveTo>
                    <a:pt x="0" y="0"/>
                  </a:moveTo>
                  <a:lnTo>
                    <a:pt x="766572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0303" y="2799588"/>
              <a:ext cx="387095" cy="147065"/>
            </a:xfrm>
            <a:prstGeom prst="rect">
              <a:avLst/>
            </a:prstGeom>
          </p:spPr>
        </p:pic>
        <p:sp>
          <p:nvSpPr>
            <p:cNvPr id="128" name="object 5"/>
            <p:cNvSpPr/>
            <p:nvPr/>
          </p:nvSpPr>
          <p:spPr>
            <a:xfrm>
              <a:off x="6034277" y="2812542"/>
              <a:ext cx="181610" cy="180340"/>
            </a:xfrm>
            <a:custGeom>
              <a:avLst/>
              <a:gdLst/>
              <a:ahLst/>
              <a:cxnLst/>
              <a:rect l="l" t="t" r="r" b="b"/>
              <a:pathLst>
                <a:path w="181610" h="180339">
                  <a:moveTo>
                    <a:pt x="0" y="179832"/>
                  </a:moveTo>
                  <a:lnTo>
                    <a:pt x="181355" y="179832"/>
                  </a:lnTo>
                  <a:lnTo>
                    <a:pt x="181355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6"/>
            <p:cNvSpPr/>
            <p:nvPr/>
          </p:nvSpPr>
          <p:spPr>
            <a:xfrm>
              <a:off x="6215633" y="2900934"/>
              <a:ext cx="582295" cy="1905"/>
            </a:xfrm>
            <a:custGeom>
              <a:avLst/>
              <a:gdLst/>
              <a:ahLst/>
              <a:cxnLst/>
              <a:rect l="l" t="t" r="r" b="b"/>
              <a:pathLst>
                <a:path w="582295" h="1905">
                  <a:moveTo>
                    <a:pt x="0" y="0"/>
                  </a:moveTo>
                  <a:lnTo>
                    <a:pt x="582167" y="152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7"/>
            <p:cNvSpPr/>
            <p:nvPr/>
          </p:nvSpPr>
          <p:spPr>
            <a:xfrm>
              <a:off x="5267705" y="267538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90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8"/>
            <p:cNvSpPr/>
            <p:nvPr/>
          </p:nvSpPr>
          <p:spPr>
            <a:xfrm>
              <a:off x="5493257" y="2946654"/>
              <a:ext cx="1447800" cy="1667510"/>
            </a:xfrm>
            <a:custGeom>
              <a:avLst/>
              <a:gdLst/>
              <a:ahLst/>
              <a:cxnLst/>
              <a:rect l="l" t="t" r="r" b="b"/>
              <a:pathLst>
                <a:path w="1447800" h="1667510">
                  <a:moveTo>
                    <a:pt x="0" y="0"/>
                  </a:moveTo>
                  <a:lnTo>
                    <a:pt x="0" y="1667256"/>
                  </a:lnTo>
                </a:path>
                <a:path w="1447800" h="1667510">
                  <a:moveTo>
                    <a:pt x="361188" y="0"/>
                  </a:moveTo>
                  <a:lnTo>
                    <a:pt x="361188" y="1054608"/>
                  </a:lnTo>
                </a:path>
                <a:path w="1447800" h="1667510">
                  <a:moveTo>
                    <a:pt x="361188" y="1053084"/>
                  </a:moveTo>
                  <a:lnTo>
                    <a:pt x="1447799" y="1053084"/>
                  </a:lnTo>
                </a:path>
                <a:path w="1447800" h="1667510">
                  <a:moveTo>
                    <a:pt x="0" y="1667256"/>
                  </a:moveTo>
                  <a:lnTo>
                    <a:pt x="1127760" y="1667256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9"/>
            <p:cNvSpPr/>
            <p:nvPr/>
          </p:nvSpPr>
          <p:spPr>
            <a:xfrm>
              <a:off x="7930133" y="2900934"/>
              <a:ext cx="767080" cy="0"/>
            </a:xfrm>
            <a:custGeom>
              <a:avLst/>
              <a:gdLst/>
              <a:ahLst/>
              <a:cxnLst/>
              <a:rect l="l" t="t" r="r" b="b"/>
              <a:pathLst>
                <a:path w="767079">
                  <a:moveTo>
                    <a:pt x="0" y="0"/>
                  </a:moveTo>
                  <a:lnTo>
                    <a:pt x="766572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8535" y="2799588"/>
              <a:ext cx="385571" cy="147065"/>
            </a:xfrm>
            <a:prstGeom prst="rect">
              <a:avLst/>
            </a:prstGeom>
          </p:spPr>
        </p:pic>
        <p:sp>
          <p:nvSpPr>
            <p:cNvPr id="134" name="object 11"/>
            <p:cNvSpPr/>
            <p:nvPr/>
          </p:nvSpPr>
          <p:spPr>
            <a:xfrm>
              <a:off x="7748777" y="2812542"/>
              <a:ext cx="181610" cy="180340"/>
            </a:xfrm>
            <a:custGeom>
              <a:avLst/>
              <a:gdLst/>
              <a:ahLst/>
              <a:cxnLst/>
              <a:rect l="l" t="t" r="r" b="b"/>
              <a:pathLst>
                <a:path w="181609" h="180339">
                  <a:moveTo>
                    <a:pt x="0" y="179832"/>
                  </a:moveTo>
                  <a:lnTo>
                    <a:pt x="181355" y="179832"/>
                  </a:lnTo>
                  <a:lnTo>
                    <a:pt x="181355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2"/>
            <p:cNvSpPr/>
            <p:nvPr/>
          </p:nvSpPr>
          <p:spPr>
            <a:xfrm>
              <a:off x="7094982" y="2905506"/>
              <a:ext cx="650875" cy="0"/>
            </a:xfrm>
            <a:custGeom>
              <a:avLst/>
              <a:gdLst/>
              <a:ahLst/>
              <a:cxnLst/>
              <a:rect l="l" t="t" r="r" b="b"/>
              <a:pathLst>
                <a:path w="650875">
                  <a:moveTo>
                    <a:pt x="0" y="0"/>
                  </a:moveTo>
                  <a:lnTo>
                    <a:pt x="650748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"/>
            <p:cNvSpPr/>
            <p:nvPr/>
          </p:nvSpPr>
          <p:spPr>
            <a:xfrm>
              <a:off x="8696705" y="267538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90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4"/>
            <p:cNvSpPr/>
            <p:nvPr/>
          </p:nvSpPr>
          <p:spPr>
            <a:xfrm>
              <a:off x="6970013" y="2946654"/>
              <a:ext cx="1501140" cy="2220595"/>
            </a:xfrm>
            <a:custGeom>
              <a:avLst/>
              <a:gdLst/>
              <a:ahLst/>
              <a:cxnLst/>
              <a:rect l="l" t="t" r="r" b="b"/>
              <a:pathLst>
                <a:path w="1501140" h="2220595">
                  <a:moveTo>
                    <a:pt x="1141476" y="0"/>
                  </a:moveTo>
                  <a:lnTo>
                    <a:pt x="1141476" y="1082040"/>
                  </a:lnTo>
                </a:path>
                <a:path w="1501140" h="2220595">
                  <a:moveTo>
                    <a:pt x="1501139" y="0"/>
                  </a:moveTo>
                  <a:lnTo>
                    <a:pt x="1501139" y="2220468"/>
                  </a:lnTo>
                </a:path>
                <a:path w="1501140" h="2220595">
                  <a:moveTo>
                    <a:pt x="0" y="1053084"/>
                  </a:moveTo>
                  <a:lnTo>
                    <a:pt x="1141476" y="1054608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5"/>
            <p:cNvSpPr/>
            <p:nvPr/>
          </p:nvSpPr>
          <p:spPr>
            <a:xfrm>
              <a:off x="5990082" y="2637281"/>
              <a:ext cx="2032000" cy="76200"/>
            </a:xfrm>
            <a:custGeom>
              <a:avLst/>
              <a:gdLst/>
              <a:ahLst/>
              <a:cxnLst/>
              <a:rect l="l" t="t" r="r" b="b"/>
              <a:pathLst>
                <a:path w="2032000" h="76200">
                  <a:moveTo>
                    <a:pt x="316992" y="38100"/>
                  </a:moveTo>
                  <a:lnTo>
                    <a:pt x="278892" y="19050"/>
                  </a:lnTo>
                  <a:lnTo>
                    <a:pt x="240792" y="0"/>
                  </a:lnTo>
                  <a:lnTo>
                    <a:pt x="240792" y="19050"/>
                  </a:lnTo>
                  <a:lnTo>
                    <a:pt x="0" y="19050"/>
                  </a:lnTo>
                  <a:lnTo>
                    <a:pt x="0" y="57150"/>
                  </a:lnTo>
                  <a:lnTo>
                    <a:pt x="240792" y="57150"/>
                  </a:lnTo>
                  <a:lnTo>
                    <a:pt x="240792" y="76200"/>
                  </a:lnTo>
                  <a:lnTo>
                    <a:pt x="278892" y="57150"/>
                  </a:lnTo>
                  <a:lnTo>
                    <a:pt x="316992" y="38100"/>
                  </a:lnTo>
                  <a:close/>
                </a:path>
                <a:path w="2032000" h="76200">
                  <a:moveTo>
                    <a:pt x="2031492" y="19050"/>
                  </a:moveTo>
                  <a:lnTo>
                    <a:pt x="1744980" y="19050"/>
                  </a:lnTo>
                  <a:lnTo>
                    <a:pt x="1744980" y="0"/>
                  </a:lnTo>
                  <a:lnTo>
                    <a:pt x="1668780" y="38100"/>
                  </a:lnTo>
                  <a:lnTo>
                    <a:pt x="1744980" y="76200"/>
                  </a:lnTo>
                  <a:lnTo>
                    <a:pt x="1744980" y="57150"/>
                  </a:lnTo>
                  <a:lnTo>
                    <a:pt x="2031492" y="57150"/>
                  </a:lnTo>
                  <a:lnTo>
                    <a:pt x="2031492" y="1905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9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3418" y="2188464"/>
            <a:ext cx="4179939" cy="2041308"/>
          </a:xfrm>
          <a:prstGeom prst="rect">
            <a:avLst/>
          </a:prstGeom>
        </p:spPr>
      </p:pic>
      <p:sp>
        <p:nvSpPr>
          <p:cNvPr id="140" name="object 18"/>
          <p:cNvSpPr txBox="1"/>
          <p:nvPr/>
        </p:nvSpPr>
        <p:spPr>
          <a:xfrm>
            <a:off x="1494155" y="1988007"/>
            <a:ext cx="30873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Differential</a:t>
            </a:r>
            <a:r>
              <a:rPr sz="2000" spc="-6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Protection</a:t>
            </a:r>
            <a:r>
              <a:rPr sz="2000" spc="-6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3399"/>
                </a:solidFill>
                <a:latin typeface="Arial"/>
                <a:cs typeface="Arial"/>
              </a:rPr>
              <a:t>Zone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41" name="object 19"/>
          <p:cNvGrpSpPr/>
          <p:nvPr/>
        </p:nvGrpSpPr>
        <p:grpSpPr>
          <a:xfrm>
            <a:off x="222504" y="1746504"/>
            <a:ext cx="4660900" cy="4508500"/>
            <a:chOff x="222504" y="1746504"/>
            <a:chExt cx="4660900" cy="4508500"/>
          </a:xfrm>
        </p:grpSpPr>
        <p:sp>
          <p:nvSpPr>
            <p:cNvPr id="142" name="object 20"/>
            <p:cNvSpPr/>
            <p:nvPr/>
          </p:nvSpPr>
          <p:spPr>
            <a:xfrm>
              <a:off x="627735" y="2999371"/>
              <a:ext cx="3750945" cy="1494790"/>
            </a:xfrm>
            <a:custGeom>
              <a:avLst/>
              <a:gdLst/>
              <a:ahLst/>
              <a:cxnLst/>
              <a:rect l="l" t="t" r="r" b="b"/>
              <a:pathLst>
                <a:path w="3750945" h="1494789">
                  <a:moveTo>
                    <a:pt x="1095324" y="1361833"/>
                  </a:moveTo>
                  <a:lnTo>
                    <a:pt x="1061402" y="1361833"/>
                  </a:lnTo>
                  <a:lnTo>
                    <a:pt x="1061402" y="1197546"/>
                  </a:lnTo>
                  <a:lnTo>
                    <a:pt x="1061402" y="1191920"/>
                  </a:lnTo>
                  <a:lnTo>
                    <a:pt x="1056868" y="1187361"/>
                  </a:lnTo>
                  <a:lnTo>
                    <a:pt x="1045552" y="1187361"/>
                  </a:lnTo>
                  <a:lnTo>
                    <a:pt x="1041019" y="1191920"/>
                  </a:lnTo>
                  <a:lnTo>
                    <a:pt x="1041019" y="1361833"/>
                  </a:lnTo>
                  <a:lnTo>
                    <a:pt x="1007097" y="1361833"/>
                  </a:lnTo>
                  <a:lnTo>
                    <a:pt x="1051204" y="1494383"/>
                  </a:lnTo>
                  <a:lnTo>
                    <a:pt x="1095324" y="1361833"/>
                  </a:lnTo>
                  <a:close/>
                </a:path>
                <a:path w="3750945" h="1494789">
                  <a:moveTo>
                    <a:pt x="1917039" y="1361833"/>
                  </a:moveTo>
                  <a:lnTo>
                    <a:pt x="1883130" y="1361833"/>
                  </a:lnTo>
                  <a:lnTo>
                    <a:pt x="1883130" y="1197546"/>
                  </a:lnTo>
                  <a:lnTo>
                    <a:pt x="1883130" y="1191920"/>
                  </a:lnTo>
                  <a:lnTo>
                    <a:pt x="1878584" y="1187361"/>
                  </a:lnTo>
                  <a:lnTo>
                    <a:pt x="1867281" y="1187361"/>
                  </a:lnTo>
                  <a:lnTo>
                    <a:pt x="1862734" y="1191920"/>
                  </a:lnTo>
                  <a:lnTo>
                    <a:pt x="1862734" y="1361833"/>
                  </a:lnTo>
                  <a:lnTo>
                    <a:pt x="1828812" y="1361833"/>
                  </a:lnTo>
                  <a:lnTo>
                    <a:pt x="1872932" y="1494383"/>
                  </a:lnTo>
                  <a:lnTo>
                    <a:pt x="1917039" y="1361833"/>
                  </a:lnTo>
                  <a:close/>
                </a:path>
                <a:path w="3750945" h="1494789">
                  <a:moveTo>
                    <a:pt x="2738767" y="1361833"/>
                  </a:moveTo>
                  <a:lnTo>
                    <a:pt x="2704846" y="1361833"/>
                  </a:lnTo>
                  <a:lnTo>
                    <a:pt x="2704846" y="1197546"/>
                  </a:lnTo>
                  <a:lnTo>
                    <a:pt x="2704846" y="1191920"/>
                  </a:lnTo>
                  <a:lnTo>
                    <a:pt x="2700299" y="1187361"/>
                  </a:lnTo>
                  <a:lnTo>
                    <a:pt x="2689098" y="1187361"/>
                  </a:lnTo>
                  <a:lnTo>
                    <a:pt x="2684551" y="1191920"/>
                  </a:lnTo>
                  <a:lnTo>
                    <a:pt x="2684551" y="1361833"/>
                  </a:lnTo>
                  <a:lnTo>
                    <a:pt x="2650642" y="1361833"/>
                  </a:lnTo>
                  <a:lnTo>
                    <a:pt x="2694648" y="1494383"/>
                  </a:lnTo>
                  <a:lnTo>
                    <a:pt x="2738767" y="1361833"/>
                  </a:lnTo>
                  <a:close/>
                </a:path>
                <a:path w="3750945" h="1494789">
                  <a:moveTo>
                    <a:pt x="3560483" y="1361833"/>
                  </a:moveTo>
                  <a:lnTo>
                    <a:pt x="3526561" y="1361833"/>
                  </a:lnTo>
                  <a:lnTo>
                    <a:pt x="3526561" y="1197546"/>
                  </a:lnTo>
                  <a:lnTo>
                    <a:pt x="3526561" y="1191920"/>
                  </a:lnTo>
                  <a:lnTo>
                    <a:pt x="3522027" y="1187361"/>
                  </a:lnTo>
                  <a:lnTo>
                    <a:pt x="3510813" y="1187361"/>
                  </a:lnTo>
                  <a:lnTo>
                    <a:pt x="3506279" y="1191920"/>
                  </a:lnTo>
                  <a:lnTo>
                    <a:pt x="3506279" y="1361833"/>
                  </a:lnTo>
                  <a:lnTo>
                    <a:pt x="3472357" y="1361833"/>
                  </a:lnTo>
                  <a:lnTo>
                    <a:pt x="3516477" y="1494383"/>
                  </a:lnTo>
                  <a:lnTo>
                    <a:pt x="3560483" y="1361833"/>
                  </a:lnTo>
                  <a:close/>
                </a:path>
                <a:path w="3750945" h="1494789">
                  <a:moveTo>
                    <a:pt x="3750373" y="4546"/>
                  </a:moveTo>
                  <a:lnTo>
                    <a:pt x="3745827" y="0"/>
                  </a:lnTo>
                  <a:lnTo>
                    <a:pt x="10172" y="0"/>
                  </a:lnTo>
                  <a:lnTo>
                    <a:pt x="4559" y="0"/>
                  </a:lnTo>
                  <a:lnTo>
                    <a:pt x="0" y="4546"/>
                  </a:lnTo>
                  <a:lnTo>
                    <a:pt x="0" y="15798"/>
                  </a:lnTo>
                  <a:lnTo>
                    <a:pt x="4559" y="20447"/>
                  </a:lnTo>
                  <a:lnTo>
                    <a:pt x="3745827" y="20447"/>
                  </a:lnTo>
                  <a:lnTo>
                    <a:pt x="3750373" y="15798"/>
                  </a:lnTo>
                  <a:lnTo>
                    <a:pt x="3750373" y="4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592" y="2967873"/>
              <a:ext cx="191378" cy="716948"/>
            </a:xfrm>
            <a:prstGeom prst="rect">
              <a:avLst/>
            </a:prstGeom>
          </p:spPr>
        </p:pic>
        <p:sp>
          <p:nvSpPr>
            <p:cNvPr id="144" name="object 22"/>
            <p:cNvSpPr/>
            <p:nvPr/>
          </p:nvSpPr>
          <p:spPr>
            <a:xfrm>
              <a:off x="228600" y="1752600"/>
              <a:ext cx="4648200" cy="4495800"/>
            </a:xfrm>
            <a:custGeom>
              <a:avLst/>
              <a:gdLst/>
              <a:ahLst/>
              <a:cxnLst/>
              <a:rect l="l" t="t" r="r" b="b"/>
              <a:pathLst>
                <a:path w="4648200" h="4495800">
                  <a:moveTo>
                    <a:pt x="0" y="4495800"/>
                  </a:moveTo>
                  <a:lnTo>
                    <a:pt x="4648200" y="4495800"/>
                  </a:lnTo>
                  <a:lnTo>
                    <a:pt x="4648200" y="0"/>
                  </a:lnTo>
                  <a:lnTo>
                    <a:pt x="0" y="0"/>
                  </a:lnTo>
                  <a:lnTo>
                    <a:pt x="0" y="4495800"/>
                  </a:lnTo>
                  <a:close/>
                </a:path>
              </a:pathLst>
            </a:custGeom>
            <a:ln w="12192">
              <a:solidFill>
                <a:srgbClr val="335B74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23"/>
            <p:cNvSpPr/>
            <p:nvPr/>
          </p:nvSpPr>
          <p:spPr>
            <a:xfrm>
              <a:off x="1466850" y="3672077"/>
              <a:ext cx="2513330" cy="398145"/>
            </a:xfrm>
            <a:custGeom>
              <a:avLst/>
              <a:gdLst/>
              <a:ahLst/>
              <a:cxnLst/>
              <a:rect l="l" t="t" r="r" b="b"/>
              <a:pathLst>
                <a:path w="2513329" h="398145">
                  <a:moveTo>
                    <a:pt x="51816" y="51816"/>
                  </a:moveTo>
                  <a:lnTo>
                    <a:pt x="45339" y="38862"/>
                  </a:lnTo>
                  <a:lnTo>
                    <a:pt x="25908" y="0"/>
                  </a:lnTo>
                  <a:lnTo>
                    <a:pt x="0" y="51816"/>
                  </a:lnTo>
                  <a:lnTo>
                    <a:pt x="12954" y="51816"/>
                  </a:lnTo>
                  <a:lnTo>
                    <a:pt x="12954" y="365760"/>
                  </a:lnTo>
                  <a:lnTo>
                    <a:pt x="38862" y="365760"/>
                  </a:lnTo>
                  <a:lnTo>
                    <a:pt x="38862" y="51816"/>
                  </a:lnTo>
                  <a:lnTo>
                    <a:pt x="51816" y="51816"/>
                  </a:lnTo>
                  <a:close/>
                </a:path>
                <a:path w="2513329" h="398145">
                  <a:moveTo>
                    <a:pt x="922020" y="83820"/>
                  </a:moveTo>
                  <a:lnTo>
                    <a:pt x="915543" y="70866"/>
                  </a:lnTo>
                  <a:lnTo>
                    <a:pt x="896112" y="32004"/>
                  </a:lnTo>
                  <a:lnTo>
                    <a:pt x="870204" y="83820"/>
                  </a:lnTo>
                  <a:lnTo>
                    <a:pt x="883158" y="83820"/>
                  </a:lnTo>
                  <a:lnTo>
                    <a:pt x="883158" y="397764"/>
                  </a:lnTo>
                  <a:lnTo>
                    <a:pt x="909066" y="397764"/>
                  </a:lnTo>
                  <a:lnTo>
                    <a:pt x="909066" y="83820"/>
                  </a:lnTo>
                  <a:lnTo>
                    <a:pt x="922020" y="83820"/>
                  </a:lnTo>
                  <a:close/>
                </a:path>
                <a:path w="2513329" h="398145">
                  <a:moveTo>
                    <a:pt x="1684020" y="74676"/>
                  </a:moveTo>
                  <a:lnTo>
                    <a:pt x="1677543" y="61722"/>
                  </a:lnTo>
                  <a:lnTo>
                    <a:pt x="1658112" y="22860"/>
                  </a:lnTo>
                  <a:lnTo>
                    <a:pt x="1632204" y="74676"/>
                  </a:lnTo>
                  <a:lnTo>
                    <a:pt x="1645158" y="74676"/>
                  </a:lnTo>
                  <a:lnTo>
                    <a:pt x="1645158" y="388620"/>
                  </a:lnTo>
                  <a:lnTo>
                    <a:pt x="1671066" y="388620"/>
                  </a:lnTo>
                  <a:lnTo>
                    <a:pt x="1671066" y="74676"/>
                  </a:lnTo>
                  <a:lnTo>
                    <a:pt x="1684020" y="74676"/>
                  </a:lnTo>
                  <a:close/>
                </a:path>
                <a:path w="2513329" h="398145">
                  <a:moveTo>
                    <a:pt x="2513076" y="74676"/>
                  </a:moveTo>
                  <a:lnTo>
                    <a:pt x="2506599" y="61722"/>
                  </a:lnTo>
                  <a:lnTo>
                    <a:pt x="2487168" y="22860"/>
                  </a:lnTo>
                  <a:lnTo>
                    <a:pt x="2461260" y="74676"/>
                  </a:lnTo>
                  <a:lnTo>
                    <a:pt x="2474214" y="74676"/>
                  </a:lnTo>
                  <a:lnTo>
                    <a:pt x="2474214" y="388620"/>
                  </a:lnTo>
                  <a:lnTo>
                    <a:pt x="2500122" y="388620"/>
                  </a:lnTo>
                  <a:lnTo>
                    <a:pt x="2500122" y="74676"/>
                  </a:lnTo>
                  <a:lnTo>
                    <a:pt x="2513076" y="74676"/>
                  </a:lnTo>
                  <a:close/>
                </a:path>
              </a:pathLst>
            </a:custGeom>
            <a:solidFill>
              <a:srgbClr val="335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6" name="object 24"/>
          <p:cNvSpPr txBox="1"/>
          <p:nvPr/>
        </p:nvSpPr>
        <p:spPr>
          <a:xfrm>
            <a:off x="7755255" y="2324861"/>
            <a:ext cx="2952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400" i="1" spc="-37" baseline="13888" dirty="0">
                <a:solidFill>
                  <a:srgbClr val="003399"/>
                </a:solidFill>
                <a:latin typeface="Times New Roman"/>
                <a:cs typeface="Times New Roman"/>
              </a:rPr>
              <a:t>Ī</a:t>
            </a:r>
            <a:r>
              <a:rPr sz="105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RP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7" name="object 25"/>
          <p:cNvSpPr txBox="1"/>
          <p:nvPr/>
        </p:nvSpPr>
        <p:spPr>
          <a:xfrm>
            <a:off x="6021196" y="2323337"/>
            <a:ext cx="2832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400" i="1" spc="-37" baseline="13888" dirty="0">
                <a:solidFill>
                  <a:srgbClr val="003399"/>
                </a:solidFill>
                <a:latin typeface="Times New Roman"/>
                <a:cs typeface="Times New Roman"/>
              </a:rPr>
              <a:t>Ī</a:t>
            </a:r>
            <a:r>
              <a:rPr sz="105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SP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48" name="object 26"/>
          <p:cNvGrpSpPr/>
          <p:nvPr/>
        </p:nvGrpSpPr>
        <p:grpSpPr>
          <a:xfrm>
            <a:off x="6575996" y="2615120"/>
            <a:ext cx="1908175" cy="2545715"/>
            <a:chOff x="6575996" y="2615120"/>
            <a:chExt cx="1908175" cy="2545715"/>
          </a:xfrm>
        </p:grpSpPr>
        <p:sp>
          <p:nvSpPr>
            <p:cNvPr id="149" name="object 27"/>
            <p:cNvSpPr/>
            <p:nvPr/>
          </p:nvSpPr>
          <p:spPr>
            <a:xfrm>
              <a:off x="6639305" y="4537709"/>
              <a:ext cx="762000" cy="76200"/>
            </a:xfrm>
            <a:custGeom>
              <a:avLst/>
              <a:gdLst/>
              <a:ahLst/>
              <a:cxnLst/>
              <a:rect l="l" t="t" r="r" b="b"/>
              <a:pathLst>
                <a:path w="762000" h="76200">
                  <a:moveTo>
                    <a:pt x="0" y="76200"/>
                  </a:moveTo>
                  <a:lnTo>
                    <a:pt x="19050" y="48220"/>
                  </a:lnTo>
                  <a:lnTo>
                    <a:pt x="38100" y="23812"/>
                  </a:lnTo>
                  <a:lnTo>
                    <a:pt x="57150" y="6548"/>
                  </a:lnTo>
                  <a:lnTo>
                    <a:pt x="76200" y="0"/>
                  </a:lnTo>
                  <a:lnTo>
                    <a:pt x="97035" y="10120"/>
                  </a:lnTo>
                  <a:lnTo>
                    <a:pt x="119062" y="33337"/>
                  </a:lnTo>
                  <a:lnTo>
                    <a:pt x="138707" y="58935"/>
                  </a:lnTo>
                  <a:lnTo>
                    <a:pt x="152400" y="76200"/>
                  </a:lnTo>
                </a:path>
                <a:path w="762000" h="76200">
                  <a:moveTo>
                    <a:pt x="152400" y="76200"/>
                  </a:moveTo>
                  <a:lnTo>
                    <a:pt x="171450" y="48220"/>
                  </a:lnTo>
                  <a:lnTo>
                    <a:pt x="190500" y="23812"/>
                  </a:lnTo>
                  <a:lnTo>
                    <a:pt x="209550" y="6548"/>
                  </a:lnTo>
                  <a:lnTo>
                    <a:pt x="228600" y="0"/>
                  </a:lnTo>
                  <a:lnTo>
                    <a:pt x="249435" y="10120"/>
                  </a:lnTo>
                  <a:lnTo>
                    <a:pt x="271462" y="33337"/>
                  </a:lnTo>
                  <a:lnTo>
                    <a:pt x="291107" y="58935"/>
                  </a:lnTo>
                  <a:lnTo>
                    <a:pt x="304800" y="76200"/>
                  </a:lnTo>
                </a:path>
                <a:path w="762000" h="76200">
                  <a:moveTo>
                    <a:pt x="457200" y="76200"/>
                  </a:moveTo>
                  <a:lnTo>
                    <a:pt x="476250" y="48220"/>
                  </a:lnTo>
                  <a:lnTo>
                    <a:pt x="495300" y="23812"/>
                  </a:lnTo>
                  <a:lnTo>
                    <a:pt x="514350" y="6548"/>
                  </a:lnTo>
                  <a:lnTo>
                    <a:pt x="533400" y="0"/>
                  </a:lnTo>
                  <a:lnTo>
                    <a:pt x="554235" y="10120"/>
                  </a:lnTo>
                  <a:lnTo>
                    <a:pt x="576262" y="33337"/>
                  </a:lnTo>
                  <a:lnTo>
                    <a:pt x="595907" y="58935"/>
                  </a:lnTo>
                  <a:lnTo>
                    <a:pt x="609600" y="76200"/>
                  </a:lnTo>
                </a:path>
                <a:path w="762000" h="76200">
                  <a:moveTo>
                    <a:pt x="609600" y="76200"/>
                  </a:moveTo>
                  <a:lnTo>
                    <a:pt x="628650" y="48220"/>
                  </a:lnTo>
                  <a:lnTo>
                    <a:pt x="647700" y="23812"/>
                  </a:lnTo>
                  <a:lnTo>
                    <a:pt x="666750" y="6548"/>
                  </a:lnTo>
                  <a:lnTo>
                    <a:pt x="685800" y="0"/>
                  </a:lnTo>
                  <a:lnTo>
                    <a:pt x="706635" y="10120"/>
                  </a:lnTo>
                  <a:lnTo>
                    <a:pt x="728662" y="33337"/>
                  </a:lnTo>
                  <a:lnTo>
                    <a:pt x="748307" y="58935"/>
                  </a:lnTo>
                  <a:lnTo>
                    <a:pt x="762000" y="76200"/>
                  </a:lnTo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28"/>
            <p:cNvSpPr/>
            <p:nvPr/>
          </p:nvSpPr>
          <p:spPr>
            <a:xfrm>
              <a:off x="6589013" y="458495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29"/>
            <p:cNvSpPr/>
            <p:nvPr/>
          </p:nvSpPr>
          <p:spPr>
            <a:xfrm>
              <a:off x="6589013" y="458495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52947" y="2988"/>
                  </a:lnTo>
                  <a:lnTo>
                    <a:pt x="65055" y="11144"/>
                  </a:lnTo>
                  <a:lnTo>
                    <a:pt x="73211" y="23252"/>
                  </a:lnTo>
                  <a:lnTo>
                    <a:pt x="76200" y="38100"/>
                  </a:lnTo>
                  <a:lnTo>
                    <a:pt x="73211" y="52947"/>
                  </a:lnTo>
                  <a:lnTo>
                    <a:pt x="65055" y="65055"/>
                  </a:lnTo>
                  <a:lnTo>
                    <a:pt x="52947" y="73211"/>
                  </a:lnTo>
                  <a:lnTo>
                    <a:pt x="38100" y="76200"/>
                  </a:lnTo>
                  <a:lnTo>
                    <a:pt x="23252" y="73211"/>
                  </a:lnTo>
                  <a:lnTo>
                    <a:pt x="11144" y="65055"/>
                  </a:lnTo>
                  <a:lnTo>
                    <a:pt x="2988" y="52947"/>
                  </a:lnTo>
                  <a:lnTo>
                    <a:pt x="0" y="38100"/>
                  </a:lnTo>
                  <a:close/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30"/>
            <p:cNvSpPr/>
            <p:nvPr/>
          </p:nvSpPr>
          <p:spPr>
            <a:xfrm>
              <a:off x="7344917" y="457276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31"/>
            <p:cNvSpPr/>
            <p:nvPr/>
          </p:nvSpPr>
          <p:spPr>
            <a:xfrm>
              <a:off x="7344917" y="457276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52947" y="2988"/>
                  </a:lnTo>
                  <a:lnTo>
                    <a:pt x="65055" y="11144"/>
                  </a:lnTo>
                  <a:lnTo>
                    <a:pt x="73211" y="23252"/>
                  </a:lnTo>
                  <a:lnTo>
                    <a:pt x="76200" y="38100"/>
                  </a:lnTo>
                  <a:lnTo>
                    <a:pt x="73211" y="52947"/>
                  </a:lnTo>
                  <a:lnTo>
                    <a:pt x="65055" y="65055"/>
                  </a:lnTo>
                  <a:lnTo>
                    <a:pt x="52947" y="73211"/>
                  </a:lnTo>
                  <a:lnTo>
                    <a:pt x="38100" y="76200"/>
                  </a:lnTo>
                  <a:lnTo>
                    <a:pt x="23252" y="73211"/>
                  </a:lnTo>
                  <a:lnTo>
                    <a:pt x="11144" y="65055"/>
                  </a:lnTo>
                  <a:lnTo>
                    <a:pt x="2988" y="52947"/>
                  </a:lnTo>
                  <a:lnTo>
                    <a:pt x="0" y="38100"/>
                  </a:lnTo>
                  <a:close/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32"/>
            <p:cNvSpPr/>
            <p:nvPr/>
          </p:nvSpPr>
          <p:spPr>
            <a:xfrm>
              <a:off x="7094981" y="2987801"/>
              <a:ext cx="91440" cy="91440"/>
            </a:xfrm>
            <a:custGeom>
              <a:avLst/>
              <a:gdLst/>
              <a:ahLst/>
              <a:cxnLst/>
              <a:rect l="l" t="t" r="r" b="b"/>
              <a:pathLst>
                <a:path w="91440" h="91439">
                  <a:moveTo>
                    <a:pt x="0" y="91439"/>
                  </a:moveTo>
                  <a:lnTo>
                    <a:pt x="7179" y="55828"/>
                  </a:lnTo>
                  <a:lnTo>
                    <a:pt x="26765" y="26765"/>
                  </a:lnTo>
                  <a:lnTo>
                    <a:pt x="55828" y="7179"/>
                  </a:lnTo>
                  <a:lnTo>
                    <a:pt x="9144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33"/>
            <p:cNvSpPr/>
            <p:nvPr/>
          </p:nvSpPr>
          <p:spPr>
            <a:xfrm>
              <a:off x="7094981" y="3079241"/>
              <a:ext cx="91440" cy="90170"/>
            </a:xfrm>
            <a:custGeom>
              <a:avLst/>
              <a:gdLst/>
              <a:ahLst/>
              <a:cxnLst/>
              <a:rect l="l" t="t" r="r" b="b"/>
              <a:pathLst>
                <a:path w="91440" h="90169">
                  <a:moveTo>
                    <a:pt x="0" y="0"/>
                  </a:moveTo>
                  <a:lnTo>
                    <a:pt x="7179" y="34998"/>
                  </a:lnTo>
                  <a:lnTo>
                    <a:pt x="26765" y="63579"/>
                  </a:lnTo>
                  <a:lnTo>
                    <a:pt x="55828" y="82849"/>
                  </a:lnTo>
                  <a:lnTo>
                    <a:pt x="91440" y="89916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34"/>
            <p:cNvSpPr/>
            <p:nvPr/>
          </p:nvSpPr>
          <p:spPr>
            <a:xfrm>
              <a:off x="7094981" y="2809493"/>
              <a:ext cx="135890" cy="361315"/>
            </a:xfrm>
            <a:custGeom>
              <a:avLst/>
              <a:gdLst/>
              <a:ahLst/>
              <a:cxnLst/>
              <a:rect l="l" t="t" r="r" b="b"/>
              <a:pathLst>
                <a:path w="135890" h="361314">
                  <a:moveTo>
                    <a:pt x="91440" y="179831"/>
                  </a:moveTo>
                  <a:lnTo>
                    <a:pt x="135636" y="179831"/>
                  </a:lnTo>
                </a:path>
                <a:path w="135890" h="361314">
                  <a:moveTo>
                    <a:pt x="91440" y="361188"/>
                  </a:moveTo>
                  <a:lnTo>
                    <a:pt x="135636" y="361188"/>
                  </a:lnTo>
                </a:path>
                <a:path w="135890" h="361314">
                  <a:moveTo>
                    <a:pt x="0" y="89915"/>
                  </a:moveTo>
                  <a:lnTo>
                    <a:pt x="7179" y="54917"/>
                  </a:lnTo>
                  <a:lnTo>
                    <a:pt x="26765" y="26336"/>
                  </a:lnTo>
                  <a:lnTo>
                    <a:pt x="55828" y="7066"/>
                  </a:lnTo>
                  <a:lnTo>
                    <a:pt x="9144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35"/>
            <p:cNvSpPr/>
            <p:nvPr/>
          </p:nvSpPr>
          <p:spPr>
            <a:xfrm>
              <a:off x="7094981" y="2900933"/>
              <a:ext cx="91440" cy="88900"/>
            </a:xfrm>
            <a:custGeom>
              <a:avLst/>
              <a:gdLst/>
              <a:ahLst/>
              <a:cxnLst/>
              <a:rect l="l" t="t" r="r" b="b"/>
              <a:pathLst>
                <a:path w="91440" h="88900">
                  <a:moveTo>
                    <a:pt x="0" y="0"/>
                  </a:moveTo>
                  <a:lnTo>
                    <a:pt x="7179" y="34385"/>
                  </a:lnTo>
                  <a:lnTo>
                    <a:pt x="26765" y="62483"/>
                  </a:lnTo>
                  <a:lnTo>
                    <a:pt x="55828" y="81438"/>
                  </a:lnTo>
                  <a:lnTo>
                    <a:pt x="91440" y="88391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36"/>
            <p:cNvSpPr/>
            <p:nvPr/>
          </p:nvSpPr>
          <p:spPr>
            <a:xfrm>
              <a:off x="7094981" y="2629661"/>
              <a:ext cx="135890" cy="181610"/>
            </a:xfrm>
            <a:custGeom>
              <a:avLst/>
              <a:gdLst/>
              <a:ahLst/>
              <a:cxnLst/>
              <a:rect l="l" t="t" r="r" b="b"/>
              <a:pathLst>
                <a:path w="135890" h="181610">
                  <a:moveTo>
                    <a:pt x="91440" y="181355"/>
                  </a:moveTo>
                  <a:lnTo>
                    <a:pt x="135636" y="181355"/>
                  </a:lnTo>
                </a:path>
                <a:path w="135890" h="181610">
                  <a:moveTo>
                    <a:pt x="0" y="89915"/>
                  </a:moveTo>
                  <a:lnTo>
                    <a:pt x="7179" y="54917"/>
                  </a:lnTo>
                  <a:lnTo>
                    <a:pt x="26765" y="26336"/>
                  </a:lnTo>
                  <a:lnTo>
                    <a:pt x="55828" y="7066"/>
                  </a:lnTo>
                  <a:lnTo>
                    <a:pt x="9144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37"/>
            <p:cNvSpPr/>
            <p:nvPr/>
          </p:nvSpPr>
          <p:spPr>
            <a:xfrm>
              <a:off x="7094981" y="2708909"/>
              <a:ext cx="91440" cy="102235"/>
            </a:xfrm>
            <a:custGeom>
              <a:avLst/>
              <a:gdLst/>
              <a:ahLst/>
              <a:cxnLst/>
              <a:rect l="l" t="t" r="r" b="b"/>
              <a:pathLst>
                <a:path w="91440" h="102235">
                  <a:moveTo>
                    <a:pt x="0" y="0"/>
                  </a:moveTo>
                  <a:lnTo>
                    <a:pt x="7179" y="39743"/>
                  </a:lnTo>
                  <a:lnTo>
                    <a:pt x="26765" y="72199"/>
                  </a:lnTo>
                  <a:lnTo>
                    <a:pt x="55828" y="94083"/>
                  </a:lnTo>
                  <a:lnTo>
                    <a:pt x="91440" y="102107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38"/>
            <p:cNvSpPr/>
            <p:nvPr/>
          </p:nvSpPr>
          <p:spPr>
            <a:xfrm>
              <a:off x="7183373" y="2631185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4196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39"/>
            <p:cNvSpPr/>
            <p:nvPr/>
          </p:nvSpPr>
          <p:spPr>
            <a:xfrm>
              <a:off x="6709409" y="2718053"/>
              <a:ext cx="90170" cy="91440"/>
            </a:xfrm>
            <a:custGeom>
              <a:avLst/>
              <a:gdLst/>
              <a:ahLst/>
              <a:cxnLst/>
              <a:rect l="l" t="t" r="r" b="b"/>
              <a:pathLst>
                <a:path w="90170" h="91439">
                  <a:moveTo>
                    <a:pt x="89916" y="0"/>
                  </a:moveTo>
                  <a:lnTo>
                    <a:pt x="82849" y="35611"/>
                  </a:lnTo>
                  <a:lnTo>
                    <a:pt x="63579" y="64674"/>
                  </a:lnTo>
                  <a:lnTo>
                    <a:pt x="34998" y="84260"/>
                  </a:lnTo>
                  <a:lnTo>
                    <a:pt x="0" y="9144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40"/>
            <p:cNvSpPr/>
            <p:nvPr/>
          </p:nvSpPr>
          <p:spPr>
            <a:xfrm>
              <a:off x="6709409" y="2628137"/>
              <a:ext cx="90170" cy="90170"/>
            </a:xfrm>
            <a:custGeom>
              <a:avLst/>
              <a:gdLst/>
              <a:ahLst/>
              <a:cxnLst/>
              <a:rect l="l" t="t" r="r" b="b"/>
              <a:pathLst>
                <a:path w="90170" h="90169">
                  <a:moveTo>
                    <a:pt x="89916" y="89915"/>
                  </a:moveTo>
                  <a:lnTo>
                    <a:pt x="82849" y="54917"/>
                  </a:lnTo>
                  <a:lnTo>
                    <a:pt x="63579" y="26336"/>
                  </a:lnTo>
                  <a:lnTo>
                    <a:pt x="34998" y="7066"/>
                  </a:lnTo>
                  <a:lnTo>
                    <a:pt x="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41"/>
            <p:cNvSpPr/>
            <p:nvPr/>
          </p:nvSpPr>
          <p:spPr>
            <a:xfrm>
              <a:off x="6665213" y="2628137"/>
              <a:ext cx="134620" cy="360045"/>
            </a:xfrm>
            <a:custGeom>
              <a:avLst/>
              <a:gdLst/>
              <a:ahLst/>
              <a:cxnLst/>
              <a:rect l="l" t="t" r="r" b="b"/>
              <a:pathLst>
                <a:path w="134620" h="360044">
                  <a:moveTo>
                    <a:pt x="44195" y="181356"/>
                  </a:moveTo>
                  <a:lnTo>
                    <a:pt x="0" y="181356"/>
                  </a:lnTo>
                </a:path>
                <a:path w="134620" h="360044">
                  <a:moveTo>
                    <a:pt x="44195" y="0"/>
                  </a:moveTo>
                  <a:lnTo>
                    <a:pt x="0" y="0"/>
                  </a:lnTo>
                </a:path>
                <a:path w="134620" h="360044">
                  <a:moveTo>
                    <a:pt x="134111" y="269748"/>
                  </a:moveTo>
                  <a:lnTo>
                    <a:pt x="127045" y="304746"/>
                  </a:lnTo>
                  <a:lnTo>
                    <a:pt x="107775" y="333327"/>
                  </a:lnTo>
                  <a:lnTo>
                    <a:pt x="79194" y="352597"/>
                  </a:lnTo>
                  <a:lnTo>
                    <a:pt x="44195" y="359663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42"/>
            <p:cNvSpPr/>
            <p:nvPr/>
          </p:nvSpPr>
          <p:spPr>
            <a:xfrm>
              <a:off x="6709409" y="2809493"/>
              <a:ext cx="90170" cy="88900"/>
            </a:xfrm>
            <a:custGeom>
              <a:avLst/>
              <a:gdLst/>
              <a:ahLst/>
              <a:cxnLst/>
              <a:rect l="l" t="t" r="r" b="b"/>
              <a:pathLst>
                <a:path w="90170" h="88900">
                  <a:moveTo>
                    <a:pt x="89916" y="88391"/>
                  </a:moveTo>
                  <a:lnTo>
                    <a:pt x="82849" y="54006"/>
                  </a:lnTo>
                  <a:lnTo>
                    <a:pt x="63579" y="25907"/>
                  </a:lnTo>
                  <a:lnTo>
                    <a:pt x="34998" y="6953"/>
                  </a:lnTo>
                  <a:lnTo>
                    <a:pt x="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43"/>
            <p:cNvSpPr/>
            <p:nvPr/>
          </p:nvSpPr>
          <p:spPr>
            <a:xfrm>
              <a:off x="6665213" y="2987801"/>
              <a:ext cx="134620" cy="180340"/>
            </a:xfrm>
            <a:custGeom>
              <a:avLst/>
              <a:gdLst/>
              <a:ahLst/>
              <a:cxnLst/>
              <a:rect l="l" t="t" r="r" b="b"/>
              <a:pathLst>
                <a:path w="134620" h="180339">
                  <a:moveTo>
                    <a:pt x="44195" y="0"/>
                  </a:moveTo>
                  <a:lnTo>
                    <a:pt x="0" y="0"/>
                  </a:lnTo>
                </a:path>
                <a:path w="134620" h="180339">
                  <a:moveTo>
                    <a:pt x="134111" y="89915"/>
                  </a:moveTo>
                  <a:lnTo>
                    <a:pt x="127045" y="124914"/>
                  </a:lnTo>
                  <a:lnTo>
                    <a:pt x="107775" y="153495"/>
                  </a:lnTo>
                  <a:lnTo>
                    <a:pt x="79194" y="172765"/>
                  </a:lnTo>
                  <a:lnTo>
                    <a:pt x="44195" y="179832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44"/>
            <p:cNvSpPr/>
            <p:nvPr/>
          </p:nvSpPr>
          <p:spPr>
            <a:xfrm>
              <a:off x="6709409" y="2987801"/>
              <a:ext cx="90170" cy="90170"/>
            </a:xfrm>
            <a:custGeom>
              <a:avLst/>
              <a:gdLst/>
              <a:ahLst/>
              <a:cxnLst/>
              <a:rect l="l" t="t" r="r" b="b"/>
              <a:pathLst>
                <a:path w="90170" h="90169">
                  <a:moveTo>
                    <a:pt x="89916" y="89915"/>
                  </a:moveTo>
                  <a:lnTo>
                    <a:pt x="82849" y="54917"/>
                  </a:lnTo>
                  <a:lnTo>
                    <a:pt x="63579" y="26336"/>
                  </a:lnTo>
                  <a:lnTo>
                    <a:pt x="34998" y="7066"/>
                  </a:lnTo>
                  <a:lnTo>
                    <a:pt x="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45"/>
            <p:cNvSpPr/>
            <p:nvPr/>
          </p:nvSpPr>
          <p:spPr>
            <a:xfrm>
              <a:off x="6668261" y="3167633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4196" y="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46"/>
            <p:cNvSpPr/>
            <p:nvPr/>
          </p:nvSpPr>
          <p:spPr>
            <a:xfrm>
              <a:off x="6880097" y="2628137"/>
              <a:ext cx="134620" cy="541020"/>
            </a:xfrm>
            <a:custGeom>
              <a:avLst/>
              <a:gdLst/>
              <a:ahLst/>
              <a:cxnLst/>
              <a:rect l="l" t="t" r="r" b="b"/>
              <a:pathLst>
                <a:path w="134620" h="541019">
                  <a:moveTo>
                    <a:pt x="0" y="449579"/>
                  </a:moveTo>
                  <a:lnTo>
                    <a:pt x="7066" y="413968"/>
                  </a:lnTo>
                  <a:lnTo>
                    <a:pt x="26336" y="384905"/>
                  </a:lnTo>
                  <a:lnTo>
                    <a:pt x="54917" y="365319"/>
                  </a:lnTo>
                  <a:lnTo>
                    <a:pt x="89916" y="358139"/>
                  </a:lnTo>
                </a:path>
                <a:path w="134620" h="541019">
                  <a:moveTo>
                    <a:pt x="0" y="449579"/>
                  </a:moveTo>
                  <a:lnTo>
                    <a:pt x="7066" y="484578"/>
                  </a:lnTo>
                  <a:lnTo>
                    <a:pt x="26336" y="513159"/>
                  </a:lnTo>
                  <a:lnTo>
                    <a:pt x="54917" y="532429"/>
                  </a:lnTo>
                  <a:lnTo>
                    <a:pt x="89916" y="539496"/>
                  </a:lnTo>
                </a:path>
                <a:path w="134620" h="541019">
                  <a:moveTo>
                    <a:pt x="89916" y="359663"/>
                  </a:moveTo>
                  <a:lnTo>
                    <a:pt x="134111" y="359663"/>
                  </a:lnTo>
                </a:path>
                <a:path w="134620" h="541019">
                  <a:moveTo>
                    <a:pt x="89916" y="541020"/>
                  </a:moveTo>
                  <a:lnTo>
                    <a:pt x="134111" y="541020"/>
                  </a:lnTo>
                </a:path>
                <a:path w="134620" h="541019">
                  <a:moveTo>
                    <a:pt x="0" y="269748"/>
                  </a:moveTo>
                  <a:lnTo>
                    <a:pt x="7066" y="234749"/>
                  </a:lnTo>
                  <a:lnTo>
                    <a:pt x="26336" y="206168"/>
                  </a:lnTo>
                  <a:lnTo>
                    <a:pt x="54917" y="186898"/>
                  </a:lnTo>
                  <a:lnTo>
                    <a:pt x="89916" y="179832"/>
                  </a:lnTo>
                </a:path>
                <a:path w="134620" h="541019">
                  <a:moveTo>
                    <a:pt x="0" y="259079"/>
                  </a:moveTo>
                  <a:lnTo>
                    <a:pt x="7066" y="298209"/>
                  </a:lnTo>
                  <a:lnTo>
                    <a:pt x="26336" y="330184"/>
                  </a:lnTo>
                  <a:lnTo>
                    <a:pt x="54917" y="351752"/>
                  </a:lnTo>
                  <a:lnTo>
                    <a:pt x="89916" y="359663"/>
                  </a:lnTo>
                </a:path>
                <a:path w="134620" h="541019">
                  <a:moveTo>
                    <a:pt x="89916" y="181356"/>
                  </a:moveTo>
                  <a:lnTo>
                    <a:pt x="134111" y="181356"/>
                  </a:lnTo>
                </a:path>
                <a:path w="134620" h="541019">
                  <a:moveTo>
                    <a:pt x="0" y="89915"/>
                  </a:moveTo>
                  <a:lnTo>
                    <a:pt x="7066" y="54917"/>
                  </a:lnTo>
                  <a:lnTo>
                    <a:pt x="26336" y="26336"/>
                  </a:lnTo>
                  <a:lnTo>
                    <a:pt x="54917" y="7066"/>
                  </a:lnTo>
                  <a:lnTo>
                    <a:pt x="89916" y="0"/>
                  </a:lnTo>
                </a:path>
                <a:path w="134620" h="541019">
                  <a:moveTo>
                    <a:pt x="0" y="91439"/>
                  </a:moveTo>
                  <a:lnTo>
                    <a:pt x="7066" y="126438"/>
                  </a:lnTo>
                  <a:lnTo>
                    <a:pt x="26336" y="155019"/>
                  </a:lnTo>
                  <a:lnTo>
                    <a:pt x="54917" y="174289"/>
                  </a:lnTo>
                  <a:lnTo>
                    <a:pt x="89916" y="181356"/>
                  </a:lnTo>
                </a:path>
                <a:path w="134620" h="541019">
                  <a:moveTo>
                    <a:pt x="86868" y="1524"/>
                  </a:moveTo>
                  <a:lnTo>
                    <a:pt x="131063" y="152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47"/>
            <p:cNvSpPr/>
            <p:nvPr/>
          </p:nvSpPr>
          <p:spPr>
            <a:xfrm>
              <a:off x="7014209" y="3163061"/>
              <a:ext cx="198120" cy="416559"/>
            </a:xfrm>
            <a:custGeom>
              <a:avLst/>
              <a:gdLst/>
              <a:ahLst/>
              <a:cxnLst/>
              <a:rect l="l" t="t" r="r" b="b"/>
              <a:pathLst>
                <a:path w="198120" h="416560">
                  <a:moveTo>
                    <a:pt x="6096" y="0"/>
                  </a:moveTo>
                  <a:lnTo>
                    <a:pt x="6096" y="416051"/>
                  </a:lnTo>
                </a:path>
                <a:path w="198120" h="416560">
                  <a:moveTo>
                    <a:pt x="0" y="416051"/>
                  </a:moveTo>
                  <a:lnTo>
                    <a:pt x="198120" y="416051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48"/>
            <p:cNvSpPr/>
            <p:nvPr/>
          </p:nvSpPr>
          <p:spPr>
            <a:xfrm>
              <a:off x="7207757" y="3489197"/>
              <a:ext cx="181610" cy="178435"/>
            </a:xfrm>
            <a:custGeom>
              <a:avLst/>
              <a:gdLst/>
              <a:ahLst/>
              <a:cxnLst/>
              <a:rect l="l" t="t" r="r" b="b"/>
              <a:pathLst>
                <a:path w="181609" h="178435">
                  <a:moveTo>
                    <a:pt x="0" y="178307"/>
                  </a:moveTo>
                  <a:lnTo>
                    <a:pt x="181355" y="178307"/>
                  </a:lnTo>
                  <a:lnTo>
                    <a:pt x="181355" y="0"/>
                  </a:lnTo>
                  <a:lnTo>
                    <a:pt x="0" y="0"/>
                  </a:lnTo>
                  <a:lnTo>
                    <a:pt x="0" y="178307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49"/>
            <p:cNvSpPr/>
            <p:nvPr/>
          </p:nvSpPr>
          <p:spPr>
            <a:xfrm>
              <a:off x="7389113" y="3579113"/>
              <a:ext cx="632460" cy="0"/>
            </a:xfrm>
            <a:custGeom>
              <a:avLst/>
              <a:gdLst/>
              <a:ahLst/>
              <a:cxnLst/>
              <a:rect l="l" t="t" r="r" b="b"/>
              <a:pathLst>
                <a:path w="632459">
                  <a:moveTo>
                    <a:pt x="0" y="0"/>
                  </a:moveTo>
                  <a:lnTo>
                    <a:pt x="632459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50"/>
            <p:cNvSpPr/>
            <p:nvPr/>
          </p:nvSpPr>
          <p:spPr>
            <a:xfrm>
              <a:off x="8021573" y="3353561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5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37119" y="3476243"/>
              <a:ext cx="385572" cy="334517"/>
            </a:xfrm>
            <a:prstGeom prst="rect">
              <a:avLst/>
            </a:prstGeom>
          </p:spPr>
        </p:pic>
        <p:sp>
          <p:nvSpPr>
            <p:cNvPr id="174" name="object 52"/>
            <p:cNvSpPr/>
            <p:nvPr/>
          </p:nvSpPr>
          <p:spPr>
            <a:xfrm>
              <a:off x="6966965" y="3810761"/>
              <a:ext cx="1504315" cy="1336675"/>
            </a:xfrm>
            <a:custGeom>
              <a:avLst/>
              <a:gdLst/>
              <a:ahLst/>
              <a:cxnLst/>
              <a:rect l="l" t="t" r="r" b="b"/>
              <a:pathLst>
                <a:path w="1504315" h="1336675">
                  <a:moveTo>
                    <a:pt x="0" y="0"/>
                  </a:moveTo>
                  <a:lnTo>
                    <a:pt x="483107" y="0"/>
                  </a:lnTo>
                </a:path>
                <a:path w="1504315" h="1336675">
                  <a:moveTo>
                    <a:pt x="0" y="1336548"/>
                  </a:moveTo>
                  <a:lnTo>
                    <a:pt x="1504187" y="1336548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5" name="object 53"/>
          <p:cNvSpPr txBox="1"/>
          <p:nvPr/>
        </p:nvSpPr>
        <p:spPr>
          <a:xfrm>
            <a:off x="6983603" y="4049648"/>
            <a:ext cx="3041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335B74"/>
                </a:solidFill>
                <a:latin typeface="Arial"/>
                <a:cs typeface="Arial"/>
              </a:rPr>
              <a:t>OP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6" name="object 54"/>
          <p:cNvGrpSpPr/>
          <p:nvPr/>
        </p:nvGrpSpPr>
        <p:grpSpPr>
          <a:xfrm>
            <a:off x="5031994" y="1746250"/>
            <a:ext cx="3860800" cy="4508500"/>
            <a:chOff x="5031994" y="1746250"/>
            <a:chExt cx="3860800" cy="4508500"/>
          </a:xfrm>
        </p:grpSpPr>
        <p:sp>
          <p:nvSpPr>
            <p:cNvPr id="177" name="object 55"/>
            <p:cNvSpPr/>
            <p:nvPr/>
          </p:nvSpPr>
          <p:spPr>
            <a:xfrm>
              <a:off x="7809738" y="3609594"/>
              <a:ext cx="5080" cy="1004569"/>
            </a:xfrm>
            <a:custGeom>
              <a:avLst/>
              <a:gdLst/>
              <a:ahLst/>
              <a:cxnLst/>
              <a:rect l="l" t="t" r="r" b="b"/>
              <a:pathLst>
                <a:path w="5079" h="1004570">
                  <a:moveTo>
                    <a:pt x="0" y="0"/>
                  </a:moveTo>
                  <a:lnTo>
                    <a:pt x="0" y="277367"/>
                  </a:lnTo>
                </a:path>
                <a:path w="5079" h="1004570">
                  <a:moveTo>
                    <a:pt x="4571" y="454151"/>
                  </a:moveTo>
                  <a:lnTo>
                    <a:pt x="4571" y="1004315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56"/>
            <p:cNvSpPr/>
            <p:nvPr/>
          </p:nvSpPr>
          <p:spPr>
            <a:xfrm>
              <a:off x="5038344" y="1752600"/>
              <a:ext cx="3848100" cy="4495800"/>
            </a:xfrm>
            <a:custGeom>
              <a:avLst/>
              <a:gdLst/>
              <a:ahLst/>
              <a:cxnLst/>
              <a:rect l="l" t="t" r="r" b="b"/>
              <a:pathLst>
                <a:path w="3848100" h="4495800">
                  <a:moveTo>
                    <a:pt x="0" y="4495800"/>
                  </a:moveTo>
                  <a:lnTo>
                    <a:pt x="3848100" y="4495800"/>
                  </a:lnTo>
                  <a:lnTo>
                    <a:pt x="3848100" y="0"/>
                  </a:lnTo>
                  <a:lnTo>
                    <a:pt x="0" y="0"/>
                  </a:lnTo>
                  <a:lnTo>
                    <a:pt x="0" y="4495800"/>
                  </a:lnTo>
                  <a:close/>
                </a:path>
              </a:pathLst>
            </a:custGeom>
            <a:ln w="12192">
              <a:solidFill>
                <a:srgbClr val="335B74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57"/>
            <p:cNvSpPr/>
            <p:nvPr/>
          </p:nvSpPr>
          <p:spPr>
            <a:xfrm>
              <a:off x="6906005" y="3277361"/>
              <a:ext cx="76200" cy="302260"/>
            </a:xfrm>
            <a:custGeom>
              <a:avLst/>
              <a:gdLst/>
              <a:ahLst/>
              <a:cxnLst/>
              <a:rect l="l" t="t" r="r" b="b"/>
              <a:pathLst>
                <a:path w="76200" h="302260">
                  <a:moveTo>
                    <a:pt x="57150" y="57150"/>
                  </a:moveTo>
                  <a:lnTo>
                    <a:pt x="19050" y="57150"/>
                  </a:lnTo>
                  <a:lnTo>
                    <a:pt x="19050" y="301751"/>
                  </a:lnTo>
                  <a:lnTo>
                    <a:pt x="57150" y="301751"/>
                  </a:lnTo>
                  <a:lnTo>
                    <a:pt x="57150" y="57150"/>
                  </a:lnTo>
                  <a:close/>
                </a:path>
                <a:path w="76200" h="302260">
                  <a:moveTo>
                    <a:pt x="38100" y="0"/>
                  </a:moveTo>
                  <a:lnTo>
                    <a:pt x="0" y="76200"/>
                  </a:lnTo>
                  <a:lnTo>
                    <a:pt x="19050" y="76200"/>
                  </a:lnTo>
                  <a:lnTo>
                    <a:pt x="19050" y="57150"/>
                  </a:lnTo>
                  <a:lnTo>
                    <a:pt x="66675" y="57150"/>
                  </a:lnTo>
                  <a:lnTo>
                    <a:pt x="38100" y="0"/>
                  </a:lnTo>
                  <a:close/>
                </a:path>
                <a:path w="76200" h="302260">
                  <a:moveTo>
                    <a:pt x="66675" y="57150"/>
                  </a:moveTo>
                  <a:lnTo>
                    <a:pt x="57150" y="57150"/>
                  </a:lnTo>
                  <a:lnTo>
                    <a:pt x="57150" y="76200"/>
                  </a:lnTo>
                  <a:lnTo>
                    <a:pt x="76200" y="76200"/>
                  </a:lnTo>
                  <a:lnTo>
                    <a:pt x="66675" y="5715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0" name="object 58"/>
          <p:cNvSpPr txBox="1"/>
          <p:nvPr/>
        </p:nvSpPr>
        <p:spPr>
          <a:xfrm>
            <a:off x="6631178" y="3254121"/>
            <a:ext cx="2063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Ī</a:t>
            </a:r>
            <a:r>
              <a:rPr sz="1575" i="1" spc="-37" baseline="-21164" dirty="0">
                <a:solidFill>
                  <a:srgbClr val="003399"/>
                </a:solidFill>
                <a:latin typeface="Times New Roman"/>
                <a:cs typeface="Times New Roman"/>
              </a:rPr>
              <a:t>T</a:t>
            </a:r>
            <a:endParaRPr sz="1575" baseline="-21164">
              <a:latin typeface="Times New Roman"/>
              <a:cs typeface="Times New Roman"/>
            </a:endParaRPr>
          </a:p>
        </p:txBody>
      </p:sp>
      <p:sp>
        <p:nvSpPr>
          <p:cNvPr id="181" name="object 59"/>
          <p:cNvSpPr txBox="1"/>
          <p:nvPr/>
        </p:nvSpPr>
        <p:spPr>
          <a:xfrm>
            <a:off x="1273936" y="3740022"/>
            <a:ext cx="198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1575" spc="-37" baseline="-21164" dirty="0">
                <a:solidFill>
                  <a:srgbClr val="003399"/>
                </a:solidFill>
                <a:latin typeface="Times New Roman"/>
                <a:cs typeface="Times New Roman"/>
              </a:rPr>
              <a:t>1</a:t>
            </a:r>
            <a:endParaRPr sz="1575" baseline="-21164">
              <a:latin typeface="Times New Roman"/>
              <a:cs typeface="Times New Roman"/>
            </a:endParaRPr>
          </a:p>
        </p:txBody>
      </p:sp>
      <p:sp>
        <p:nvSpPr>
          <p:cNvPr id="182" name="object 60"/>
          <p:cNvSpPr txBox="1"/>
          <p:nvPr/>
        </p:nvSpPr>
        <p:spPr>
          <a:xfrm>
            <a:off x="2144141" y="3730497"/>
            <a:ext cx="198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1575" spc="-37" baseline="-21164" dirty="0">
                <a:solidFill>
                  <a:srgbClr val="003399"/>
                </a:solidFill>
                <a:latin typeface="Times New Roman"/>
                <a:cs typeface="Times New Roman"/>
              </a:rPr>
              <a:t>2</a:t>
            </a:r>
            <a:endParaRPr sz="1575" baseline="-21164">
              <a:latin typeface="Times New Roman"/>
              <a:cs typeface="Times New Roman"/>
            </a:endParaRPr>
          </a:p>
        </p:txBody>
      </p:sp>
      <p:sp>
        <p:nvSpPr>
          <p:cNvPr id="183" name="object 61"/>
          <p:cNvSpPr txBox="1"/>
          <p:nvPr/>
        </p:nvSpPr>
        <p:spPr>
          <a:xfrm>
            <a:off x="2906141" y="3730497"/>
            <a:ext cx="198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1575" spc="-37" baseline="-21164" dirty="0">
                <a:solidFill>
                  <a:srgbClr val="003399"/>
                </a:solidFill>
                <a:latin typeface="Times New Roman"/>
                <a:cs typeface="Times New Roman"/>
              </a:rPr>
              <a:t>3</a:t>
            </a:r>
            <a:endParaRPr sz="1575" baseline="-21164">
              <a:latin typeface="Times New Roman"/>
              <a:cs typeface="Times New Roman"/>
            </a:endParaRPr>
          </a:p>
        </p:txBody>
      </p:sp>
      <p:sp>
        <p:nvSpPr>
          <p:cNvPr id="184" name="object 62"/>
          <p:cNvSpPr txBox="1"/>
          <p:nvPr/>
        </p:nvSpPr>
        <p:spPr>
          <a:xfrm>
            <a:off x="3734942" y="3740022"/>
            <a:ext cx="198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i="1" spc="-25" dirty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1575" spc="-37" baseline="-21164" dirty="0">
                <a:solidFill>
                  <a:srgbClr val="003399"/>
                </a:solidFill>
                <a:latin typeface="Times New Roman"/>
                <a:cs typeface="Times New Roman"/>
              </a:rPr>
              <a:t>4</a:t>
            </a:r>
            <a:endParaRPr sz="1575" baseline="-21164">
              <a:latin typeface="Times New Roman"/>
              <a:cs typeface="Times New Roman"/>
            </a:endParaRPr>
          </a:p>
        </p:txBody>
      </p:sp>
      <p:sp>
        <p:nvSpPr>
          <p:cNvPr id="185" name="object 63"/>
          <p:cNvSpPr txBox="1"/>
          <p:nvPr/>
        </p:nvSpPr>
        <p:spPr>
          <a:xfrm>
            <a:off x="656234" y="4854092"/>
            <a:ext cx="7871459" cy="112395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19"/>
              </a:spcBef>
            </a:pP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Bus</a:t>
            </a:r>
            <a:r>
              <a:rPr sz="2000" spc="-4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Differential:</a:t>
            </a:r>
            <a:r>
              <a:rPr sz="2000" spc="-4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Several</a:t>
            </a:r>
            <a:r>
              <a:rPr sz="2000" spc="-3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3399"/>
                </a:solidFill>
                <a:latin typeface="Arial"/>
                <a:cs typeface="Arial"/>
              </a:rPr>
              <a:t>Inputs</a:t>
            </a:r>
            <a:endParaRPr sz="2000">
              <a:latin typeface="Arial"/>
              <a:cs typeface="Arial"/>
            </a:endParaRPr>
          </a:p>
          <a:p>
            <a:pPr marL="4919980" marR="5080" indent="-169545">
              <a:lnSpc>
                <a:spcPct val="100000"/>
              </a:lnSpc>
              <a:spcBef>
                <a:spcPts val="725"/>
              </a:spcBef>
            </a:pP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Three-Winding</a:t>
            </a:r>
            <a:r>
              <a:rPr sz="2000" spc="-8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3399"/>
                </a:solidFill>
                <a:latin typeface="Arial"/>
                <a:cs typeface="Arial"/>
              </a:rPr>
              <a:t>Transformer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Differential:</a:t>
            </a:r>
            <a:r>
              <a:rPr sz="2000" spc="-8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99"/>
                </a:solidFill>
                <a:latin typeface="Arial"/>
                <a:cs typeface="Arial"/>
              </a:rPr>
              <a:t>Three</a:t>
            </a:r>
            <a:r>
              <a:rPr sz="2000" spc="-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3399"/>
                </a:solidFill>
                <a:latin typeface="Arial"/>
                <a:cs typeface="Arial"/>
              </a:rPr>
              <a:t>Inputs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86" name="object 64"/>
          <p:cNvGrpSpPr/>
          <p:nvPr/>
        </p:nvGrpSpPr>
        <p:grpSpPr>
          <a:xfrm>
            <a:off x="5334000" y="2843783"/>
            <a:ext cx="3296920" cy="2354580"/>
            <a:chOff x="5334000" y="2843783"/>
            <a:chExt cx="3296920" cy="2354580"/>
          </a:xfrm>
        </p:grpSpPr>
        <p:sp>
          <p:nvSpPr>
            <p:cNvPr id="187" name="object 65"/>
            <p:cNvSpPr/>
            <p:nvPr/>
          </p:nvSpPr>
          <p:spPr>
            <a:xfrm>
              <a:off x="6866382" y="4114037"/>
              <a:ext cx="76200" cy="304800"/>
            </a:xfrm>
            <a:custGeom>
              <a:avLst/>
              <a:gdLst/>
              <a:ahLst/>
              <a:cxnLst/>
              <a:rect l="l" t="t" r="r" b="b"/>
              <a:pathLst>
                <a:path w="76200" h="304800">
                  <a:moveTo>
                    <a:pt x="76200" y="304800"/>
                  </a:moveTo>
                  <a:lnTo>
                    <a:pt x="48220" y="285750"/>
                  </a:lnTo>
                  <a:lnTo>
                    <a:pt x="23812" y="266700"/>
                  </a:lnTo>
                  <a:lnTo>
                    <a:pt x="6548" y="247650"/>
                  </a:lnTo>
                  <a:lnTo>
                    <a:pt x="0" y="228600"/>
                  </a:lnTo>
                  <a:lnTo>
                    <a:pt x="10120" y="207764"/>
                  </a:lnTo>
                  <a:lnTo>
                    <a:pt x="33337" y="185737"/>
                  </a:lnTo>
                  <a:lnTo>
                    <a:pt x="58935" y="166092"/>
                  </a:lnTo>
                  <a:lnTo>
                    <a:pt x="76200" y="152400"/>
                  </a:lnTo>
                </a:path>
                <a:path w="76200" h="304800">
                  <a:moveTo>
                    <a:pt x="76200" y="152400"/>
                  </a:moveTo>
                  <a:lnTo>
                    <a:pt x="48220" y="133350"/>
                  </a:lnTo>
                  <a:lnTo>
                    <a:pt x="23812" y="114300"/>
                  </a:lnTo>
                  <a:lnTo>
                    <a:pt x="6548" y="95250"/>
                  </a:lnTo>
                  <a:lnTo>
                    <a:pt x="0" y="76200"/>
                  </a:lnTo>
                  <a:lnTo>
                    <a:pt x="10120" y="55364"/>
                  </a:lnTo>
                  <a:lnTo>
                    <a:pt x="33337" y="33337"/>
                  </a:lnTo>
                  <a:lnTo>
                    <a:pt x="58935" y="13692"/>
                  </a:lnTo>
                  <a:lnTo>
                    <a:pt x="76200" y="0"/>
                  </a:lnTo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66"/>
            <p:cNvSpPr/>
            <p:nvPr/>
          </p:nvSpPr>
          <p:spPr>
            <a:xfrm>
              <a:off x="6942582" y="4037837"/>
              <a:ext cx="0" cy="533400"/>
            </a:xfrm>
            <a:custGeom>
              <a:avLst/>
              <a:gdLst/>
              <a:ahLst/>
              <a:cxnLst/>
              <a:rect l="l" t="t" r="r" b="b"/>
              <a:pathLst>
                <a:path h="533400">
                  <a:moveTo>
                    <a:pt x="0" y="533400"/>
                  </a:moveTo>
                  <a:lnTo>
                    <a:pt x="0" y="381000"/>
                  </a:lnTo>
                </a:path>
                <a:path h="5334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67"/>
            <p:cNvSpPr/>
            <p:nvPr/>
          </p:nvSpPr>
          <p:spPr>
            <a:xfrm>
              <a:off x="6966966" y="3810761"/>
              <a:ext cx="0" cy="189230"/>
            </a:xfrm>
            <a:custGeom>
              <a:avLst/>
              <a:gdLst/>
              <a:ahLst/>
              <a:cxnLst/>
              <a:rect l="l" t="t" r="r" b="b"/>
              <a:pathLst>
                <a:path h="189229">
                  <a:moveTo>
                    <a:pt x="0" y="188975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68"/>
            <p:cNvSpPr/>
            <p:nvPr/>
          </p:nvSpPr>
          <p:spPr>
            <a:xfrm>
              <a:off x="6904482" y="3952494"/>
              <a:ext cx="132715" cy="123825"/>
            </a:xfrm>
            <a:custGeom>
              <a:avLst/>
              <a:gdLst/>
              <a:ahLst/>
              <a:cxnLst/>
              <a:rect l="l" t="t" r="r" b="b"/>
              <a:pathLst>
                <a:path w="132715" h="123825">
                  <a:moveTo>
                    <a:pt x="66294" y="0"/>
                  </a:moveTo>
                  <a:lnTo>
                    <a:pt x="40505" y="4857"/>
                  </a:lnTo>
                  <a:lnTo>
                    <a:pt x="19430" y="18097"/>
                  </a:lnTo>
                  <a:lnTo>
                    <a:pt x="5214" y="37718"/>
                  </a:lnTo>
                  <a:lnTo>
                    <a:pt x="0" y="61721"/>
                  </a:lnTo>
                  <a:lnTo>
                    <a:pt x="5214" y="85725"/>
                  </a:lnTo>
                  <a:lnTo>
                    <a:pt x="19431" y="105346"/>
                  </a:lnTo>
                  <a:lnTo>
                    <a:pt x="40505" y="118586"/>
                  </a:lnTo>
                  <a:lnTo>
                    <a:pt x="66294" y="123443"/>
                  </a:lnTo>
                  <a:lnTo>
                    <a:pt x="92082" y="118586"/>
                  </a:lnTo>
                  <a:lnTo>
                    <a:pt x="113157" y="105346"/>
                  </a:lnTo>
                  <a:lnTo>
                    <a:pt x="127373" y="85724"/>
                  </a:lnTo>
                  <a:lnTo>
                    <a:pt x="132588" y="61721"/>
                  </a:lnTo>
                  <a:lnTo>
                    <a:pt x="127373" y="37718"/>
                  </a:lnTo>
                  <a:lnTo>
                    <a:pt x="113156" y="18097"/>
                  </a:lnTo>
                  <a:lnTo>
                    <a:pt x="92082" y="4857"/>
                  </a:lnTo>
                  <a:lnTo>
                    <a:pt x="662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69"/>
            <p:cNvSpPr/>
            <p:nvPr/>
          </p:nvSpPr>
          <p:spPr>
            <a:xfrm>
              <a:off x="6904482" y="3952494"/>
              <a:ext cx="132715" cy="123825"/>
            </a:xfrm>
            <a:custGeom>
              <a:avLst/>
              <a:gdLst/>
              <a:ahLst/>
              <a:cxnLst/>
              <a:rect l="l" t="t" r="r" b="b"/>
              <a:pathLst>
                <a:path w="132715" h="123825">
                  <a:moveTo>
                    <a:pt x="132588" y="61721"/>
                  </a:moveTo>
                  <a:lnTo>
                    <a:pt x="127373" y="85724"/>
                  </a:lnTo>
                  <a:lnTo>
                    <a:pt x="113157" y="105346"/>
                  </a:lnTo>
                  <a:lnTo>
                    <a:pt x="92082" y="118586"/>
                  </a:lnTo>
                  <a:lnTo>
                    <a:pt x="66294" y="123443"/>
                  </a:lnTo>
                  <a:lnTo>
                    <a:pt x="40505" y="118586"/>
                  </a:lnTo>
                  <a:lnTo>
                    <a:pt x="19431" y="105346"/>
                  </a:lnTo>
                  <a:lnTo>
                    <a:pt x="5214" y="85725"/>
                  </a:lnTo>
                  <a:lnTo>
                    <a:pt x="0" y="61721"/>
                  </a:lnTo>
                  <a:lnTo>
                    <a:pt x="5214" y="37718"/>
                  </a:lnTo>
                  <a:lnTo>
                    <a:pt x="19430" y="18097"/>
                  </a:lnTo>
                  <a:lnTo>
                    <a:pt x="40505" y="4857"/>
                  </a:lnTo>
                  <a:lnTo>
                    <a:pt x="66294" y="0"/>
                  </a:lnTo>
                  <a:lnTo>
                    <a:pt x="92082" y="4857"/>
                  </a:lnTo>
                  <a:lnTo>
                    <a:pt x="113156" y="18097"/>
                  </a:lnTo>
                  <a:lnTo>
                    <a:pt x="127373" y="37718"/>
                  </a:lnTo>
                  <a:lnTo>
                    <a:pt x="132588" y="61721"/>
                  </a:lnTo>
                  <a:close/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70"/>
            <p:cNvSpPr/>
            <p:nvPr/>
          </p:nvSpPr>
          <p:spPr>
            <a:xfrm>
              <a:off x="6906005" y="454075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71"/>
            <p:cNvSpPr/>
            <p:nvPr/>
          </p:nvSpPr>
          <p:spPr>
            <a:xfrm>
              <a:off x="6906005" y="454075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52947" y="2988"/>
                  </a:lnTo>
                  <a:lnTo>
                    <a:pt x="65055" y="11144"/>
                  </a:lnTo>
                  <a:lnTo>
                    <a:pt x="73211" y="23252"/>
                  </a:lnTo>
                  <a:lnTo>
                    <a:pt x="76200" y="38100"/>
                  </a:lnTo>
                  <a:lnTo>
                    <a:pt x="73211" y="52947"/>
                  </a:lnTo>
                  <a:lnTo>
                    <a:pt x="65055" y="65055"/>
                  </a:lnTo>
                  <a:lnTo>
                    <a:pt x="52947" y="73211"/>
                  </a:lnTo>
                  <a:lnTo>
                    <a:pt x="38100" y="76200"/>
                  </a:lnTo>
                  <a:lnTo>
                    <a:pt x="23252" y="73211"/>
                  </a:lnTo>
                  <a:lnTo>
                    <a:pt x="11144" y="65055"/>
                  </a:lnTo>
                  <a:lnTo>
                    <a:pt x="2988" y="52947"/>
                  </a:lnTo>
                  <a:lnTo>
                    <a:pt x="0" y="38100"/>
                  </a:lnTo>
                  <a:close/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72"/>
            <p:cNvSpPr/>
            <p:nvPr/>
          </p:nvSpPr>
          <p:spPr>
            <a:xfrm>
              <a:off x="5343905" y="2862833"/>
              <a:ext cx="86995" cy="85725"/>
            </a:xfrm>
            <a:custGeom>
              <a:avLst/>
              <a:gdLst/>
              <a:ahLst/>
              <a:cxnLst/>
              <a:rect l="l" t="t" r="r" b="b"/>
              <a:pathLst>
                <a:path w="86995" h="85725">
                  <a:moveTo>
                    <a:pt x="86867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86867" y="85344"/>
                  </a:lnTo>
                  <a:lnTo>
                    <a:pt x="868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73"/>
            <p:cNvSpPr/>
            <p:nvPr/>
          </p:nvSpPr>
          <p:spPr>
            <a:xfrm>
              <a:off x="5343905" y="2862833"/>
              <a:ext cx="86995" cy="85725"/>
            </a:xfrm>
            <a:custGeom>
              <a:avLst/>
              <a:gdLst/>
              <a:ahLst/>
              <a:cxnLst/>
              <a:rect l="l" t="t" r="r" b="b"/>
              <a:pathLst>
                <a:path w="86995" h="85725">
                  <a:moveTo>
                    <a:pt x="0" y="85344"/>
                  </a:moveTo>
                  <a:lnTo>
                    <a:pt x="86867" y="85344"/>
                  </a:lnTo>
                  <a:lnTo>
                    <a:pt x="86867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74"/>
            <p:cNvSpPr/>
            <p:nvPr/>
          </p:nvSpPr>
          <p:spPr>
            <a:xfrm>
              <a:off x="5449062" y="3015233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344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85344" y="85344"/>
                  </a:lnTo>
                  <a:lnTo>
                    <a:pt x="85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75"/>
            <p:cNvSpPr/>
            <p:nvPr/>
          </p:nvSpPr>
          <p:spPr>
            <a:xfrm>
              <a:off x="5449062" y="3015233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0" y="85344"/>
                  </a:moveTo>
                  <a:lnTo>
                    <a:pt x="85344" y="85344"/>
                  </a:lnTo>
                  <a:lnTo>
                    <a:pt x="85344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76"/>
            <p:cNvSpPr/>
            <p:nvPr/>
          </p:nvSpPr>
          <p:spPr>
            <a:xfrm>
              <a:off x="8535161" y="2853689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344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85344" y="85344"/>
                  </a:lnTo>
                  <a:lnTo>
                    <a:pt x="85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77"/>
            <p:cNvSpPr/>
            <p:nvPr/>
          </p:nvSpPr>
          <p:spPr>
            <a:xfrm>
              <a:off x="8535161" y="2853689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0" y="85344"/>
                  </a:moveTo>
                  <a:lnTo>
                    <a:pt x="85344" y="85344"/>
                  </a:lnTo>
                  <a:lnTo>
                    <a:pt x="85344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78"/>
            <p:cNvSpPr/>
            <p:nvPr/>
          </p:nvSpPr>
          <p:spPr>
            <a:xfrm>
              <a:off x="8430005" y="2996945"/>
              <a:ext cx="86995" cy="85725"/>
            </a:xfrm>
            <a:custGeom>
              <a:avLst/>
              <a:gdLst/>
              <a:ahLst/>
              <a:cxnLst/>
              <a:rect l="l" t="t" r="r" b="b"/>
              <a:pathLst>
                <a:path w="86995" h="85725">
                  <a:moveTo>
                    <a:pt x="86868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86868" y="85344"/>
                  </a:lnTo>
                  <a:lnTo>
                    <a:pt x="868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79"/>
            <p:cNvSpPr/>
            <p:nvPr/>
          </p:nvSpPr>
          <p:spPr>
            <a:xfrm>
              <a:off x="8430005" y="2996945"/>
              <a:ext cx="86995" cy="85725"/>
            </a:xfrm>
            <a:custGeom>
              <a:avLst/>
              <a:gdLst/>
              <a:ahLst/>
              <a:cxnLst/>
              <a:rect l="l" t="t" r="r" b="b"/>
              <a:pathLst>
                <a:path w="86995" h="85725">
                  <a:moveTo>
                    <a:pt x="0" y="85344"/>
                  </a:moveTo>
                  <a:lnTo>
                    <a:pt x="86868" y="85344"/>
                  </a:lnTo>
                  <a:lnTo>
                    <a:pt x="86868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80"/>
            <p:cNvSpPr/>
            <p:nvPr/>
          </p:nvSpPr>
          <p:spPr>
            <a:xfrm>
              <a:off x="7858505" y="3536441"/>
              <a:ext cx="86995" cy="85725"/>
            </a:xfrm>
            <a:custGeom>
              <a:avLst/>
              <a:gdLst/>
              <a:ahLst/>
              <a:cxnLst/>
              <a:rect l="l" t="t" r="r" b="b"/>
              <a:pathLst>
                <a:path w="86995" h="85725">
                  <a:moveTo>
                    <a:pt x="86868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86868" y="85344"/>
                  </a:lnTo>
                  <a:lnTo>
                    <a:pt x="868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81"/>
            <p:cNvSpPr/>
            <p:nvPr/>
          </p:nvSpPr>
          <p:spPr>
            <a:xfrm>
              <a:off x="7858505" y="3536441"/>
              <a:ext cx="86995" cy="85725"/>
            </a:xfrm>
            <a:custGeom>
              <a:avLst/>
              <a:gdLst/>
              <a:ahLst/>
              <a:cxnLst/>
              <a:rect l="l" t="t" r="r" b="b"/>
              <a:pathLst>
                <a:path w="86995" h="85725">
                  <a:moveTo>
                    <a:pt x="0" y="85344"/>
                  </a:moveTo>
                  <a:lnTo>
                    <a:pt x="86868" y="85344"/>
                  </a:lnTo>
                  <a:lnTo>
                    <a:pt x="86868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82"/>
            <p:cNvSpPr/>
            <p:nvPr/>
          </p:nvSpPr>
          <p:spPr>
            <a:xfrm>
              <a:off x="7764017" y="3675125"/>
              <a:ext cx="85725" cy="86995"/>
            </a:xfrm>
            <a:custGeom>
              <a:avLst/>
              <a:gdLst/>
              <a:ahLst/>
              <a:cxnLst/>
              <a:rect l="l" t="t" r="r" b="b"/>
              <a:pathLst>
                <a:path w="85725" h="86995">
                  <a:moveTo>
                    <a:pt x="85344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85344" y="86868"/>
                  </a:lnTo>
                  <a:lnTo>
                    <a:pt x="85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83"/>
            <p:cNvSpPr/>
            <p:nvPr/>
          </p:nvSpPr>
          <p:spPr>
            <a:xfrm>
              <a:off x="7764017" y="3675125"/>
              <a:ext cx="85725" cy="86995"/>
            </a:xfrm>
            <a:custGeom>
              <a:avLst/>
              <a:gdLst/>
              <a:ahLst/>
              <a:cxnLst/>
              <a:rect l="l" t="t" r="r" b="b"/>
              <a:pathLst>
                <a:path w="85725" h="86995">
                  <a:moveTo>
                    <a:pt x="0" y="86868"/>
                  </a:moveTo>
                  <a:lnTo>
                    <a:pt x="85344" y="86868"/>
                  </a:lnTo>
                  <a:lnTo>
                    <a:pt x="85344" y="0"/>
                  </a:lnTo>
                  <a:lnTo>
                    <a:pt x="0" y="0"/>
                  </a:lnTo>
                  <a:lnTo>
                    <a:pt x="0" y="86868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6" name="object 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86497" y="3877691"/>
              <a:ext cx="120776" cy="206120"/>
            </a:xfrm>
            <a:prstGeom prst="rect">
              <a:avLst/>
            </a:prstGeom>
          </p:spPr>
        </p:pic>
        <p:sp>
          <p:nvSpPr>
            <p:cNvPr id="207" name="object 85"/>
            <p:cNvSpPr/>
            <p:nvPr/>
          </p:nvSpPr>
          <p:spPr>
            <a:xfrm>
              <a:off x="6944105" y="4537710"/>
              <a:ext cx="152400" cy="76200"/>
            </a:xfrm>
            <a:custGeom>
              <a:avLst/>
              <a:gdLst/>
              <a:ahLst/>
              <a:cxnLst/>
              <a:rect l="l" t="t" r="r" b="b"/>
              <a:pathLst>
                <a:path w="152400" h="76200">
                  <a:moveTo>
                    <a:pt x="0" y="76200"/>
                  </a:moveTo>
                  <a:lnTo>
                    <a:pt x="19050" y="48220"/>
                  </a:lnTo>
                  <a:lnTo>
                    <a:pt x="38100" y="23812"/>
                  </a:lnTo>
                  <a:lnTo>
                    <a:pt x="57150" y="6548"/>
                  </a:lnTo>
                  <a:lnTo>
                    <a:pt x="76200" y="0"/>
                  </a:lnTo>
                  <a:lnTo>
                    <a:pt x="97035" y="10120"/>
                  </a:lnTo>
                  <a:lnTo>
                    <a:pt x="119062" y="33337"/>
                  </a:lnTo>
                  <a:lnTo>
                    <a:pt x="138707" y="58935"/>
                  </a:lnTo>
                  <a:lnTo>
                    <a:pt x="152400" y="76200"/>
                  </a:lnTo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86"/>
            <p:cNvSpPr/>
            <p:nvPr/>
          </p:nvSpPr>
          <p:spPr>
            <a:xfrm>
              <a:off x="6944105" y="4766310"/>
              <a:ext cx="76200" cy="304800"/>
            </a:xfrm>
            <a:custGeom>
              <a:avLst/>
              <a:gdLst/>
              <a:ahLst/>
              <a:cxnLst/>
              <a:rect l="l" t="t" r="r" b="b"/>
              <a:pathLst>
                <a:path w="76200" h="304800">
                  <a:moveTo>
                    <a:pt x="0" y="0"/>
                  </a:moveTo>
                  <a:lnTo>
                    <a:pt x="27979" y="19050"/>
                  </a:lnTo>
                  <a:lnTo>
                    <a:pt x="52387" y="38100"/>
                  </a:lnTo>
                  <a:lnTo>
                    <a:pt x="69651" y="57150"/>
                  </a:lnTo>
                  <a:lnTo>
                    <a:pt x="76200" y="76200"/>
                  </a:lnTo>
                  <a:lnTo>
                    <a:pt x="66079" y="97035"/>
                  </a:lnTo>
                  <a:lnTo>
                    <a:pt x="42862" y="119062"/>
                  </a:lnTo>
                  <a:lnTo>
                    <a:pt x="17264" y="138707"/>
                  </a:lnTo>
                  <a:lnTo>
                    <a:pt x="0" y="152400"/>
                  </a:lnTo>
                </a:path>
                <a:path w="76200" h="304800">
                  <a:moveTo>
                    <a:pt x="0" y="152400"/>
                  </a:moveTo>
                  <a:lnTo>
                    <a:pt x="27979" y="171450"/>
                  </a:lnTo>
                  <a:lnTo>
                    <a:pt x="52387" y="190500"/>
                  </a:lnTo>
                  <a:lnTo>
                    <a:pt x="69651" y="209550"/>
                  </a:lnTo>
                  <a:lnTo>
                    <a:pt x="76200" y="228600"/>
                  </a:lnTo>
                  <a:lnTo>
                    <a:pt x="66079" y="249435"/>
                  </a:lnTo>
                  <a:lnTo>
                    <a:pt x="42862" y="271462"/>
                  </a:lnTo>
                  <a:lnTo>
                    <a:pt x="17264" y="291107"/>
                  </a:lnTo>
                  <a:lnTo>
                    <a:pt x="0" y="304800"/>
                  </a:lnTo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87"/>
            <p:cNvSpPr/>
            <p:nvPr/>
          </p:nvSpPr>
          <p:spPr>
            <a:xfrm>
              <a:off x="6944105" y="4613910"/>
              <a:ext cx="0" cy="533400"/>
            </a:xfrm>
            <a:custGeom>
              <a:avLst/>
              <a:gdLst/>
              <a:ahLst/>
              <a:cxnLst/>
              <a:rect l="l" t="t" r="r" b="b"/>
              <a:pathLst>
                <a:path h="533400">
                  <a:moveTo>
                    <a:pt x="0" y="0"/>
                  </a:moveTo>
                  <a:lnTo>
                    <a:pt x="0" y="152400"/>
                  </a:lnTo>
                </a:path>
                <a:path h="533400">
                  <a:moveTo>
                    <a:pt x="0" y="457200"/>
                  </a:moveTo>
                  <a:lnTo>
                    <a:pt x="0" y="533400"/>
                  </a:lnTo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88"/>
            <p:cNvSpPr/>
            <p:nvPr/>
          </p:nvSpPr>
          <p:spPr>
            <a:xfrm>
              <a:off x="6906005" y="510921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89"/>
            <p:cNvSpPr/>
            <p:nvPr/>
          </p:nvSpPr>
          <p:spPr>
            <a:xfrm>
              <a:off x="6906005" y="510921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52947" y="2988"/>
                  </a:lnTo>
                  <a:lnTo>
                    <a:pt x="65055" y="11144"/>
                  </a:lnTo>
                  <a:lnTo>
                    <a:pt x="73211" y="23252"/>
                  </a:lnTo>
                  <a:lnTo>
                    <a:pt x="76200" y="38100"/>
                  </a:lnTo>
                  <a:lnTo>
                    <a:pt x="73211" y="52947"/>
                  </a:lnTo>
                  <a:lnTo>
                    <a:pt x="65055" y="65055"/>
                  </a:lnTo>
                  <a:lnTo>
                    <a:pt x="52947" y="73211"/>
                  </a:lnTo>
                  <a:lnTo>
                    <a:pt x="38100" y="76200"/>
                  </a:lnTo>
                  <a:lnTo>
                    <a:pt x="23252" y="73211"/>
                  </a:lnTo>
                  <a:lnTo>
                    <a:pt x="11144" y="65055"/>
                  </a:lnTo>
                  <a:lnTo>
                    <a:pt x="2988" y="52947"/>
                  </a:lnTo>
                  <a:lnTo>
                    <a:pt x="0" y="38100"/>
                  </a:lnTo>
                  <a:close/>
                </a:path>
              </a:pathLst>
            </a:custGeom>
            <a:ln w="25908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18273" y="627380"/>
            <a:ext cx="5330127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i="0" spc="-185" dirty="0">
                <a:solidFill>
                  <a:srgbClr val="0070C0"/>
                </a:solidFill>
                <a:latin typeface="Arial Unicode MS"/>
                <a:cs typeface="Arial Unicode MS"/>
              </a:rPr>
              <a:t>VENTAJAS</a:t>
            </a:r>
            <a:r>
              <a:rPr sz="2300" b="1" i="0" spc="-1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130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300" b="1" i="0" spc="-1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130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300" b="1" i="0" spc="-1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235" dirty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sz="2300" b="1" i="0" spc="-1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300" b="1" i="0" spc="-50" dirty="0">
                <a:solidFill>
                  <a:srgbClr val="0070C0"/>
                </a:solidFill>
                <a:latin typeface="Arial Unicode MS"/>
                <a:cs typeface="Arial Unicode MS"/>
              </a:rPr>
              <a:t>DIGITALES</a:t>
            </a:r>
            <a:endParaRPr sz="23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72</a:t>
            </a:r>
          </a:p>
        </p:txBody>
      </p:sp>
      <p:pic>
        <p:nvPicPr>
          <p:cNvPr id="22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405" y="1499616"/>
            <a:ext cx="2279910" cy="1380743"/>
          </a:xfrm>
          <a:prstGeom prst="rect">
            <a:avLst/>
          </a:prstGeom>
        </p:spPr>
      </p:pic>
      <p:sp>
        <p:nvSpPr>
          <p:cNvPr id="23" name="object 4"/>
          <p:cNvSpPr txBox="1"/>
          <p:nvPr/>
        </p:nvSpPr>
        <p:spPr>
          <a:xfrm>
            <a:off x="1295782" y="2115058"/>
            <a:ext cx="1484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Multifunctional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4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43656" y="1499616"/>
            <a:ext cx="2281428" cy="1380743"/>
          </a:xfrm>
          <a:prstGeom prst="rect">
            <a:avLst/>
          </a:prstGeom>
        </p:spPr>
      </p:pic>
      <p:sp>
        <p:nvSpPr>
          <p:cNvPr id="25" name="object 6"/>
          <p:cNvSpPr txBox="1"/>
          <p:nvPr/>
        </p:nvSpPr>
        <p:spPr>
          <a:xfrm>
            <a:off x="3504946" y="1840738"/>
            <a:ext cx="17989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99"/>
                </a:solidFill>
                <a:latin typeface="Arial"/>
                <a:cs typeface="Arial"/>
              </a:rPr>
              <a:t>Compatibility</a:t>
            </a:r>
            <a:r>
              <a:rPr sz="1800" spc="-4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3399"/>
                </a:solidFill>
                <a:latin typeface="Arial"/>
                <a:cs typeface="Arial"/>
              </a:rPr>
              <a:t>with </a:t>
            </a:r>
            <a:r>
              <a:rPr sz="1800" dirty="0">
                <a:solidFill>
                  <a:srgbClr val="003399"/>
                </a:solidFill>
                <a:latin typeface="Arial"/>
                <a:cs typeface="Arial"/>
              </a:rPr>
              <a:t>digital</a:t>
            </a:r>
            <a:r>
              <a:rPr sz="1800" spc="-2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integrated systems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6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1200" y="1499616"/>
            <a:ext cx="2281428" cy="1380743"/>
          </a:xfrm>
          <a:prstGeom prst="rect">
            <a:avLst/>
          </a:prstGeom>
        </p:spPr>
      </p:pic>
      <p:sp>
        <p:nvSpPr>
          <p:cNvPr id="27" name="object 8"/>
          <p:cNvSpPr txBox="1"/>
          <p:nvPr/>
        </p:nvSpPr>
        <p:spPr>
          <a:xfrm>
            <a:off x="5945251" y="1977897"/>
            <a:ext cx="18148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99"/>
                </a:solidFill>
                <a:latin typeface="Arial"/>
                <a:cs typeface="Arial"/>
              </a:rPr>
              <a:t>Low</a:t>
            </a:r>
            <a:r>
              <a:rPr sz="1800" spc="-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maintenance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(self-supervision)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8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405" y="3067811"/>
            <a:ext cx="2279910" cy="1380743"/>
          </a:xfrm>
          <a:prstGeom prst="rect">
            <a:avLst/>
          </a:prstGeom>
        </p:spPr>
      </p:pic>
      <p:sp>
        <p:nvSpPr>
          <p:cNvPr id="29" name="object 10"/>
          <p:cNvSpPr txBox="1"/>
          <p:nvPr/>
        </p:nvSpPr>
        <p:spPr>
          <a:xfrm>
            <a:off x="1199770" y="3409645"/>
            <a:ext cx="16744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99"/>
                </a:solidFill>
                <a:latin typeface="Arial"/>
                <a:cs typeface="Arial"/>
              </a:rPr>
              <a:t>Highly</a:t>
            </a:r>
            <a:r>
              <a:rPr sz="1800" spc="-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sensitive, </a:t>
            </a:r>
            <a:r>
              <a:rPr sz="1800" dirty="0">
                <a:solidFill>
                  <a:srgbClr val="003399"/>
                </a:solidFill>
                <a:latin typeface="Arial"/>
                <a:cs typeface="Arial"/>
              </a:rPr>
              <a:t>secure,</a:t>
            </a: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003399"/>
                </a:solidFill>
                <a:latin typeface="Arial"/>
                <a:cs typeface="Arial"/>
              </a:rPr>
              <a:t>and </a:t>
            </a: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selective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0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43656" y="3067811"/>
            <a:ext cx="2281428" cy="1380743"/>
          </a:xfrm>
          <a:prstGeom prst="rect">
            <a:avLst/>
          </a:prstGeom>
        </p:spPr>
      </p:pic>
      <p:sp>
        <p:nvSpPr>
          <p:cNvPr id="31" name="object 12"/>
          <p:cNvSpPr txBox="1"/>
          <p:nvPr/>
        </p:nvSpPr>
        <p:spPr>
          <a:xfrm>
            <a:off x="3946906" y="3684523"/>
            <a:ext cx="913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Adaptive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2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1200" y="3067811"/>
            <a:ext cx="2281428" cy="1380743"/>
          </a:xfrm>
          <a:prstGeom prst="rect">
            <a:avLst/>
          </a:prstGeom>
        </p:spPr>
      </p:pic>
      <p:sp>
        <p:nvSpPr>
          <p:cNvPr id="33" name="object 14"/>
          <p:cNvSpPr txBox="1"/>
          <p:nvPr/>
        </p:nvSpPr>
        <p:spPr>
          <a:xfrm>
            <a:off x="5971160" y="3547364"/>
            <a:ext cx="17621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24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99"/>
                </a:solidFill>
                <a:latin typeface="Arial"/>
                <a:cs typeface="Arial"/>
              </a:rPr>
              <a:t>Highly</a:t>
            </a:r>
            <a:r>
              <a:rPr sz="1800" spc="-4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reliable (self-supervision)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4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405" y="4724400"/>
            <a:ext cx="2279910" cy="1380744"/>
          </a:xfrm>
          <a:prstGeom prst="rect">
            <a:avLst/>
          </a:prstGeom>
        </p:spPr>
      </p:pic>
      <p:sp>
        <p:nvSpPr>
          <p:cNvPr id="35" name="object 16"/>
          <p:cNvSpPr txBox="1"/>
          <p:nvPr/>
        </p:nvSpPr>
        <p:spPr>
          <a:xfrm>
            <a:off x="1147954" y="5066538"/>
            <a:ext cx="17132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0" marR="5080" indent="-74993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99"/>
                </a:solidFill>
                <a:latin typeface="Arial"/>
                <a:cs typeface="Arial"/>
              </a:rPr>
              <a:t>Reduced</a:t>
            </a:r>
            <a:r>
              <a:rPr sz="1800" spc="-3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burden </a:t>
            </a:r>
            <a:r>
              <a:rPr sz="1800" spc="-25" dirty="0">
                <a:solidFill>
                  <a:srgbClr val="003399"/>
                </a:solidFill>
                <a:latin typeface="Arial"/>
                <a:cs typeface="Arial"/>
              </a:rPr>
              <a:t>on</a:t>
            </a:r>
            <a:endParaRPr sz="1800">
              <a:latin typeface="Arial"/>
              <a:cs typeface="Arial"/>
            </a:endParaRPr>
          </a:p>
          <a:p>
            <a:pPr marL="247015">
              <a:lnSpc>
                <a:spcPct val="100000"/>
              </a:lnSpc>
            </a:pPr>
            <a:r>
              <a:rPr sz="1800" spc="-50" dirty="0">
                <a:solidFill>
                  <a:srgbClr val="003399"/>
                </a:solidFill>
                <a:latin typeface="Arial"/>
                <a:cs typeface="Arial"/>
              </a:rPr>
              <a:t>CTs </a:t>
            </a:r>
            <a:r>
              <a:rPr sz="1800" dirty="0">
                <a:solidFill>
                  <a:srgbClr val="003399"/>
                </a:solidFill>
                <a:latin typeface="Arial"/>
                <a:cs typeface="Arial"/>
              </a:rPr>
              <a:t>and</a:t>
            </a:r>
            <a:r>
              <a:rPr sz="1800" spc="-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003399"/>
                </a:solidFill>
                <a:latin typeface="Arial"/>
                <a:cs typeface="Arial"/>
              </a:rPr>
              <a:t>VTs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6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43656" y="4724400"/>
            <a:ext cx="2281428" cy="1380744"/>
          </a:xfrm>
          <a:prstGeom prst="rect">
            <a:avLst/>
          </a:prstGeom>
        </p:spPr>
      </p:pic>
      <p:sp>
        <p:nvSpPr>
          <p:cNvPr id="37" name="object 18"/>
          <p:cNvSpPr txBox="1"/>
          <p:nvPr/>
        </p:nvSpPr>
        <p:spPr>
          <a:xfrm>
            <a:off x="3643631" y="5203697"/>
            <a:ext cx="1521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1945" marR="5080" indent="-3098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3399"/>
                </a:solidFill>
                <a:latin typeface="Arial"/>
                <a:cs typeface="Arial"/>
              </a:rPr>
              <a:t>Programmable Versatile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8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1200" y="4724400"/>
            <a:ext cx="2281428" cy="1380744"/>
          </a:xfrm>
          <a:prstGeom prst="rect">
            <a:avLst/>
          </a:prstGeom>
        </p:spPr>
      </p:pic>
      <p:sp>
        <p:nvSpPr>
          <p:cNvPr id="39" name="object 20"/>
          <p:cNvSpPr txBox="1"/>
          <p:nvPr/>
        </p:nvSpPr>
        <p:spPr>
          <a:xfrm>
            <a:off x="6362827" y="5340858"/>
            <a:ext cx="977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99"/>
                </a:solidFill>
                <a:latin typeface="Arial"/>
                <a:cs typeface="Arial"/>
              </a:rPr>
              <a:t>Low</a:t>
            </a:r>
            <a:r>
              <a:rPr sz="1800" spc="-3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3399"/>
                </a:solidFill>
                <a:latin typeface="Arial"/>
                <a:cs typeface="Arial"/>
              </a:rPr>
              <a:t>Cost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430343"/>
            <a:ext cx="6412230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spc="140" dirty="0">
                <a:solidFill>
                  <a:srgbClr val="3366FF"/>
                </a:solidFill>
              </a:rPr>
              <a:t>UN</a:t>
            </a:r>
            <a:r>
              <a:rPr sz="2200" spc="-100" dirty="0">
                <a:solidFill>
                  <a:srgbClr val="3366FF"/>
                </a:solidFill>
              </a:rPr>
              <a:t> </a:t>
            </a:r>
            <a:r>
              <a:rPr sz="2200" spc="90" dirty="0">
                <a:solidFill>
                  <a:srgbClr val="3366FF"/>
                </a:solidFill>
              </a:rPr>
              <a:t>BUEN</a:t>
            </a:r>
            <a:r>
              <a:rPr sz="2200" spc="-100" dirty="0">
                <a:solidFill>
                  <a:srgbClr val="3366FF"/>
                </a:solidFill>
              </a:rPr>
              <a:t> </a:t>
            </a:r>
            <a:r>
              <a:rPr sz="2200" spc="85" dirty="0">
                <a:solidFill>
                  <a:srgbClr val="3366FF"/>
                </a:solidFill>
              </a:rPr>
              <a:t>DÍA</a:t>
            </a:r>
            <a:r>
              <a:rPr sz="2200" spc="-100" dirty="0">
                <a:solidFill>
                  <a:srgbClr val="3366FF"/>
                </a:solidFill>
              </a:rPr>
              <a:t> </a:t>
            </a:r>
            <a:r>
              <a:rPr sz="2200" spc="90" dirty="0">
                <a:solidFill>
                  <a:srgbClr val="3366FF"/>
                </a:solidFill>
              </a:rPr>
              <a:t>EN</a:t>
            </a:r>
            <a:r>
              <a:rPr sz="2200" spc="-100" dirty="0">
                <a:solidFill>
                  <a:srgbClr val="3366FF"/>
                </a:solidFill>
              </a:rPr>
              <a:t> </a:t>
            </a:r>
            <a:r>
              <a:rPr sz="2200" dirty="0">
                <a:solidFill>
                  <a:srgbClr val="3366FF"/>
                </a:solidFill>
              </a:rPr>
              <a:t>LA</a:t>
            </a:r>
            <a:r>
              <a:rPr sz="2200" spc="-100" dirty="0">
                <a:solidFill>
                  <a:srgbClr val="3366FF"/>
                </a:solidFill>
              </a:rPr>
              <a:t> </a:t>
            </a:r>
            <a:r>
              <a:rPr sz="2200" spc="50" dirty="0">
                <a:solidFill>
                  <a:srgbClr val="3366FF"/>
                </a:solidFill>
              </a:rPr>
              <a:t>PROTECCIÓN</a:t>
            </a:r>
            <a:r>
              <a:rPr sz="2200" spc="-100" dirty="0">
                <a:solidFill>
                  <a:srgbClr val="3366FF"/>
                </a:solidFill>
              </a:rPr>
              <a:t> </a:t>
            </a:r>
            <a:r>
              <a:rPr sz="2200" dirty="0">
                <a:solidFill>
                  <a:srgbClr val="3366FF"/>
                </a:solidFill>
              </a:rPr>
              <a:t>DEL</a:t>
            </a:r>
            <a:r>
              <a:rPr sz="2200" spc="-100" dirty="0">
                <a:solidFill>
                  <a:srgbClr val="3366FF"/>
                </a:solidFill>
              </a:rPr>
              <a:t> </a:t>
            </a:r>
            <a:r>
              <a:rPr sz="2200" spc="40" dirty="0">
                <a:solidFill>
                  <a:srgbClr val="3366FF"/>
                </a:solidFill>
              </a:rPr>
              <a:t>SISTEMA……</a:t>
            </a:r>
            <a:endParaRPr sz="22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73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00" y="754343"/>
            <a:ext cx="8322309" cy="5925212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244475" algn="just">
              <a:lnSpc>
                <a:spcPct val="100000"/>
              </a:lnSpc>
              <a:spcBef>
                <a:spcPts val="1205"/>
              </a:spcBef>
            </a:pPr>
            <a:r>
              <a:rPr sz="1600"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5" dirty="0">
                <a:latin typeface="Arial Unicode MS"/>
                <a:cs typeface="Arial Unicode MS"/>
              </a:rPr>
              <a:t> </a:t>
            </a:r>
            <a:r>
              <a:rPr spc="-120" dirty="0">
                <a:latin typeface="Arial Unicode MS"/>
                <a:cs typeface="Arial Unicode MS"/>
              </a:rPr>
              <a:t>CT</a:t>
            </a:r>
            <a:r>
              <a:rPr spc="1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5" dirty="0">
                <a:latin typeface="Arial Unicode MS"/>
                <a:cs typeface="Arial Unicode MS"/>
              </a:rPr>
              <a:t> </a:t>
            </a:r>
            <a:r>
              <a:rPr spc="-110" dirty="0">
                <a:latin typeface="Arial Unicode MS"/>
                <a:cs typeface="Arial Unicode MS"/>
              </a:rPr>
              <a:t>VT</a:t>
            </a:r>
            <a:r>
              <a:rPr spc="15" dirty="0">
                <a:latin typeface="Arial Unicode MS"/>
                <a:cs typeface="Arial Unicode MS"/>
              </a:rPr>
              <a:t> </a:t>
            </a:r>
            <a:r>
              <a:rPr spc="75" dirty="0">
                <a:latin typeface="Arial Unicode MS"/>
                <a:cs typeface="Arial Unicode MS"/>
              </a:rPr>
              <a:t>brindan</a:t>
            </a:r>
            <a:r>
              <a:rPr spc="15" dirty="0">
                <a:latin typeface="Arial Unicode MS"/>
                <a:cs typeface="Arial Unicode MS"/>
              </a:rPr>
              <a:t> </a:t>
            </a:r>
            <a:r>
              <a:rPr spc="75" dirty="0">
                <a:latin typeface="Arial Unicode MS"/>
                <a:cs typeface="Arial Unicode MS"/>
              </a:rPr>
              <a:t>información</a:t>
            </a:r>
            <a:r>
              <a:rPr spc="1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eléctrica</a:t>
            </a:r>
            <a:r>
              <a:rPr spc="1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2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relés</a:t>
            </a:r>
            <a:endParaRPr dirty="0">
              <a:latin typeface="Arial Unicode MS"/>
              <a:cs typeface="Arial Unicode MS"/>
            </a:endParaRPr>
          </a:p>
          <a:p>
            <a:pPr marL="244475" algn="just">
              <a:lnSpc>
                <a:spcPct val="100000"/>
              </a:lnSpc>
              <a:spcBef>
                <a:spcPts val="1170"/>
              </a:spcBef>
            </a:pPr>
            <a:r>
              <a:rPr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detectan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spc="65" dirty="0">
                <a:latin typeface="Arial Unicode MS"/>
                <a:cs typeface="Arial Unicode MS"/>
              </a:rPr>
              <a:t>corriente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declaran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falla</a:t>
            </a:r>
            <a:endParaRPr dirty="0">
              <a:latin typeface="Arial Unicode MS"/>
              <a:cs typeface="Arial Unicode MS"/>
            </a:endParaRPr>
          </a:p>
          <a:p>
            <a:pPr marL="244475" algn="just">
              <a:lnSpc>
                <a:spcPct val="100000"/>
              </a:lnSpc>
              <a:spcBef>
                <a:spcPts val="1355"/>
              </a:spcBef>
            </a:pPr>
            <a:r>
              <a:rPr spc="-2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envían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señales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través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control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 err="1">
                <a:latin typeface="Arial Unicode MS"/>
                <a:cs typeface="Arial Unicode MS"/>
              </a:rPr>
              <a:t>los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interruptores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marL="244475" algn="just">
              <a:lnSpc>
                <a:spcPct val="100000"/>
              </a:lnSpc>
              <a:spcBef>
                <a:spcPts val="1490"/>
              </a:spcBef>
            </a:pPr>
            <a:r>
              <a:rPr spc="-25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80" dirty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spc="18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disparan</a:t>
            </a:r>
            <a:r>
              <a:rPr spc="185" dirty="0">
                <a:latin typeface="Arial Unicode MS"/>
                <a:cs typeface="Arial Unicode MS"/>
              </a:rPr>
              <a:t> </a:t>
            </a:r>
            <a:r>
              <a:rPr spc="45" dirty="0">
                <a:latin typeface="Arial Unicode MS"/>
                <a:cs typeface="Arial Unicode MS"/>
              </a:rPr>
              <a:t>correctamente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</a:pPr>
            <a:endParaRPr dirty="0">
              <a:latin typeface="Arial Unicode MS"/>
              <a:cs typeface="Arial Unicode MS"/>
            </a:endParaRPr>
          </a:p>
          <a:p>
            <a:pPr marL="160655" algn="just">
              <a:lnSpc>
                <a:spcPct val="100000"/>
              </a:lnSpc>
            </a:pPr>
            <a:r>
              <a:rPr sz="2000" i="1" spc="140" dirty="0">
                <a:solidFill>
                  <a:srgbClr val="3366FF"/>
                </a:solidFill>
                <a:latin typeface="Trebuchet MS"/>
                <a:cs typeface="Trebuchet MS"/>
              </a:rPr>
              <a:t>UN</a:t>
            </a:r>
            <a:r>
              <a:rPr sz="2000" i="1" spc="-100" dirty="0">
                <a:solidFill>
                  <a:srgbClr val="3366FF"/>
                </a:solidFill>
                <a:latin typeface="Trebuchet MS"/>
                <a:cs typeface="Trebuchet MS"/>
              </a:rPr>
              <a:t> </a:t>
            </a:r>
            <a:r>
              <a:rPr sz="2000" i="1" spc="65" dirty="0">
                <a:solidFill>
                  <a:srgbClr val="3366FF"/>
                </a:solidFill>
                <a:latin typeface="Trebuchet MS"/>
                <a:cs typeface="Trebuchet MS"/>
              </a:rPr>
              <a:t>MAL</a:t>
            </a:r>
            <a:r>
              <a:rPr sz="2000" i="1" spc="-100" dirty="0">
                <a:solidFill>
                  <a:srgbClr val="3366FF"/>
                </a:solidFill>
                <a:latin typeface="Trebuchet MS"/>
                <a:cs typeface="Trebuchet MS"/>
              </a:rPr>
              <a:t> </a:t>
            </a:r>
            <a:r>
              <a:rPr sz="2000" i="1" spc="85" dirty="0">
                <a:solidFill>
                  <a:srgbClr val="3366FF"/>
                </a:solidFill>
                <a:latin typeface="Trebuchet MS"/>
                <a:cs typeface="Trebuchet MS"/>
              </a:rPr>
              <a:t>DÍA</a:t>
            </a:r>
            <a:r>
              <a:rPr sz="2000" i="1" spc="-100" dirty="0">
                <a:solidFill>
                  <a:srgbClr val="3366FF"/>
                </a:solidFill>
                <a:latin typeface="Trebuchet MS"/>
                <a:cs typeface="Trebuchet MS"/>
              </a:rPr>
              <a:t> </a:t>
            </a:r>
            <a:r>
              <a:rPr sz="2000" i="1" spc="90" dirty="0">
                <a:solidFill>
                  <a:srgbClr val="3366FF"/>
                </a:solidFill>
                <a:latin typeface="Trebuchet MS"/>
                <a:cs typeface="Trebuchet MS"/>
              </a:rPr>
              <a:t>EN</a:t>
            </a:r>
            <a:r>
              <a:rPr sz="2000" i="1" spc="-100" dirty="0">
                <a:solidFill>
                  <a:srgbClr val="3366FF"/>
                </a:solidFill>
                <a:latin typeface="Trebuchet MS"/>
                <a:cs typeface="Trebuchet MS"/>
              </a:rPr>
              <a:t> </a:t>
            </a:r>
            <a:r>
              <a:rPr sz="2000" i="1" dirty="0">
                <a:solidFill>
                  <a:srgbClr val="3366FF"/>
                </a:solidFill>
                <a:latin typeface="Trebuchet MS"/>
                <a:cs typeface="Trebuchet MS"/>
              </a:rPr>
              <a:t>LA</a:t>
            </a:r>
            <a:r>
              <a:rPr sz="2000" i="1" spc="-95" dirty="0">
                <a:solidFill>
                  <a:srgbClr val="3366FF"/>
                </a:solidFill>
                <a:latin typeface="Trebuchet MS"/>
                <a:cs typeface="Trebuchet MS"/>
              </a:rPr>
              <a:t> </a:t>
            </a:r>
            <a:r>
              <a:rPr sz="2000" i="1" spc="50" dirty="0">
                <a:solidFill>
                  <a:srgbClr val="3366FF"/>
                </a:solidFill>
                <a:latin typeface="Trebuchet MS"/>
                <a:cs typeface="Trebuchet MS"/>
              </a:rPr>
              <a:t>PROTECCIÓN</a:t>
            </a:r>
            <a:r>
              <a:rPr sz="2000" i="1" spc="-100" dirty="0">
                <a:solidFill>
                  <a:srgbClr val="3366FF"/>
                </a:solidFill>
                <a:latin typeface="Trebuchet MS"/>
                <a:cs typeface="Trebuchet MS"/>
              </a:rPr>
              <a:t> </a:t>
            </a:r>
            <a:r>
              <a:rPr sz="2000" i="1" dirty="0">
                <a:solidFill>
                  <a:srgbClr val="3366FF"/>
                </a:solidFill>
                <a:latin typeface="Trebuchet MS"/>
                <a:cs typeface="Trebuchet MS"/>
              </a:rPr>
              <a:t>DEL</a:t>
            </a:r>
            <a:r>
              <a:rPr sz="2000" i="1" spc="-100" dirty="0">
                <a:solidFill>
                  <a:srgbClr val="3366FF"/>
                </a:solidFill>
                <a:latin typeface="Trebuchet MS"/>
                <a:cs typeface="Trebuchet MS"/>
              </a:rPr>
              <a:t> </a:t>
            </a:r>
            <a:r>
              <a:rPr sz="2000" i="1" spc="40" dirty="0">
                <a:solidFill>
                  <a:srgbClr val="3366FF"/>
                </a:solidFill>
                <a:latin typeface="Trebuchet MS"/>
                <a:cs typeface="Trebuchet MS"/>
              </a:rPr>
              <a:t>SISTEMA……</a:t>
            </a:r>
            <a:endParaRPr sz="20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2610"/>
              </a:spcBef>
            </a:pPr>
            <a:r>
              <a:rPr spc="-2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20" dirty="0">
                <a:latin typeface="Arial Unicode MS"/>
                <a:cs typeface="Arial Unicode MS"/>
              </a:rPr>
              <a:t> </a:t>
            </a:r>
            <a:r>
              <a:rPr spc="-114" dirty="0">
                <a:latin typeface="Arial Unicode MS"/>
                <a:cs typeface="Arial Unicode MS"/>
              </a:rPr>
              <a:t>CT</a:t>
            </a:r>
            <a:r>
              <a:rPr spc="20" dirty="0">
                <a:latin typeface="Arial Unicode MS"/>
                <a:cs typeface="Arial Unicode MS"/>
              </a:rPr>
              <a:t> </a:t>
            </a:r>
            <a:r>
              <a:rPr spc="65" dirty="0">
                <a:latin typeface="Arial Unicode MS"/>
                <a:cs typeface="Arial Unicode MS"/>
              </a:rPr>
              <a:t>o</a:t>
            </a:r>
            <a:r>
              <a:rPr spc="25" dirty="0">
                <a:latin typeface="Arial Unicode MS"/>
                <a:cs typeface="Arial Unicode MS"/>
              </a:rPr>
              <a:t> </a:t>
            </a:r>
            <a:r>
              <a:rPr spc="-105" dirty="0">
                <a:latin typeface="Arial Unicode MS"/>
                <a:cs typeface="Arial Unicode MS"/>
              </a:rPr>
              <a:t>VT</a:t>
            </a:r>
            <a:r>
              <a:rPr spc="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están</a:t>
            </a:r>
            <a:r>
              <a:rPr spc="2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en</a:t>
            </a:r>
            <a:r>
              <a:rPr spc="2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cortocircuito,</a:t>
            </a:r>
            <a:r>
              <a:rPr spc="25" dirty="0">
                <a:latin typeface="Arial Unicode MS"/>
                <a:cs typeface="Arial Unicode MS"/>
              </a:rPr>
              <a:t> </a:t>
            </a:r>
            <a:r>
              <a:rPr spc="65" dirty="0" smtClean="0">
                <a:latin typeface="Arial Unicode MS"/>
                <a:cs typeface="Arial Unicode MS"/>
              </a:rPr>
              <a:t>o</a:t>
            </a:r>
            <a:r>
              <a:rPr spc="2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su</a:t>
            </a:r>
            <a:r>
              <a:rPr lang="es-ES" spc="20" dirty="0" smtClean="0">
                <a:latin typeface="Arial Unicode MS"/>
                <a:cs typeface="Arial Unicode MS"/>
              </a:rPr>
              <a:t>s </a:t>
            </a:r>
            <a:r>
              <a:rPr dirty="0" err="1" smtClean="0">
                <a:latin typeface="Arial Unicode MS"/>
                <a:cs typeface="Arial Unicode MS"/>
              </a:rPr>
              <a:t>cableado</a:t>
            </a:r>
            <a:r>
              <a:rPr lang="es-ES" dirty="0" smtClean="0">
                <a:latin typeface="Arial Unicode MS"/>
                <a:cs typeface="Arial Unicode MS"/>
              </a:rPr>
              <a:t>s</a:t>
            </a:r>
            <a:r>
              <a:rPr spc="20" dirty="0" smtClean="0">
                <a:latin typeface="Arial Unicode MS"/>
                <a:cs typeface="Arial Unicode MS"/>
              </a:rPr>
              <a:t> </a:t>
            </a:r>
            <a:r>
              <a:rPr spc="-20" dirty="0" err="1" smtClean="0">
                <a:latin typeface="Arial Unicode MS"/>
                <a:cs typeface="Arial Unicode MS"/>
              </a:rPr>
              <a:t>está</a:t>
            </a:r>
            <a:r>
              <a:rPr lang="es-ES" spc="-20" dirty="0" smtClean="0">
                <a:latin typeface="Arial Unicode MS"/>
                <a:cs typeface="Arial Unicode MS"/>
              </a:rPr>
              <a:t>n </a:t>
            </a:r>
            <a:r>
              <a:rPr lang="en-US" spc="50" dirty="0" err="1" smtClean="0">
                <a:latin typeface="Arial Unicode MS"/>
                <a:cs typeface="Arial Unicode MS"/>
              </a:rPr>
              <a:t>abiertos</a:t>
            </a:r>
            <a:endParaRPr dirty="0">
              <a:latin typeface="Arial Unicode MS"/>
              <a:cs typeface="Arial Unicode MS"/>
            </a:endParaRPr>
          </a:p>
          <a:p>
            <a:pPr marL="147955" marR="331470" indent="-135890" algn="just">
              <a:lnSpc>
                <a:spcPct val="120000"/>
              </a:lnSpc>
              <a:spcBef>
                <a:spcPts val="660"/>
              </a:spcBef>
            </a:pPr>
            <a:r>
              <a:rPr spc="-3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spc="90" dirty="0">
                <a:latin typeface="Arial Unicode MS"/>
                <a:cs typeface="Arial Unicode MS"/>
              </a:rPr>
              <a:t>no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spc="50" dirty="0" err="1">
                <a:latin typeface="Arial Unicode MS"/>
                <a:cs typeface="Arial Unicode MS"/>
              </a:rPr>
              <a:t>declaran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spc="65" dirty="0" smtClean="0">
                <a:latin typeface="Arial Unicode MS"/>
                <a:cs typeface="Arial Unicode MS"/>
              </a:rPr>
              <a:t>fall</a:t>
            </a:r>
            <a:r>
              <a:rPr lang="es-ES" spc="65" dirty="0" smtClean="0">
                <a:latin typeface="Arial Unicode MS"/>
                <a:cs typeface="Arial Unicode MS"/>
              </a:rPr>
              <a:t>a</a:t>
            </a:r>
            <a:r>
              <a:rPr spc="45" dirty="0" smtClean="0">
                <a:latin typeface="Arial Unicode MS"/>
                <a:cs typeface="Arial Unicode MS"/>
              </a:rPr>
              <a:t> </a:t>
            </a:r>
            <a:r>
              <a:rPr spc="100" dirty="0">
                <a:latin typeface="Arial Unicode MS"/>
                <a:cs typeface="Arial Unicode MS"/>
              </a:rPr>
              <a:t>por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spc="65" dirty="0">
                <a:latin typeface="Arial Unicode MS"/>
                <a:cs typeface="Arial Unicode MS"/>
              </a:rPr>
              <a:t>errores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de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ajuste,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relé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averiado,</a:t>
            </a:r>
            <a:r>
              <a:rPr spc="45" dirty="0">
                <a:latin typeface="Arial Unicode MS"/>
                <a:cs typeface="Arial Unicode MS"/>
              </a:rPr>
              <a:t> saturación </a:t>
            </a:r>
            <a:r>
              <a:rPr spc="50" dirty="0">
                <a:latin typeface="Arial Unicode MS"/>
                <a:cs typeface="Arial Unicode MS"/>
              </a:rPr>
              <a:t>de</a:t>
            </a:r>
            <a:r>
              <a:rPr spc="-3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TI</a:t>
            </a:r>
            <a:endParaRPr dirty="0">
              <a:latin typeface="Arial Unicode MS"/>
              <a:cs typeface="Arial Unicode MS"/>
            </a:endParaRPr>
          </a:p>
          <a:p>
            <a:pPr marL="147955" marR="5080" indent="-135890" algn="just">
              <a:lnSpc>
                <a:spcPct val="172800"/>
              </a:lnSpc>
              <a:spcBef>
                <a:spcPts val="495"/>
              </a:spcBef>
            </a:pPr>
            <a:r>
              <a:rPr spc="-25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cables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control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están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cortados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o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baterías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están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agotadas,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70" dirty="0">
                <a:latin typeface="Arial Unicode MS"/>
                <a:cs typeface="Arial Unicode MS"/>
              </a:rPr>
              <a:t>por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60" dirty="0">
                <a:latin typeface="Arial Unicode MS"/>
                <a:cs typeface="Arial Unicode MS"/>
              </a:rPr>
              <a:t>no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envía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ninguna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señal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desde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lang="es-ES" spc="45" dirty="0" smtClean="0">
                <a:latin typeface="Arial Unicode MS"/>
                <a:cs typeface="Arial Unicode MS"/>
              </a:rPr>
              <a:t>interruptor</a:t>
            </a:r>
            <a:endParaRPr dirty="0">
              <a:latin typeface="Arial Unicode MS"/>
              <a:cs typeface="Arial Unicode MS"/>
            </a:endParaRPr>
          </a:p>
          <a:p>
            <a:pPr marL="12700" marR="351155" algn="just">
              <a:lnSpc>
                <a:spcPct val="144100"/>
              </a:lnSpc>
              <a:spcBef>
                <a:spcPts val="645"/>
              </a:spcBef>
            </a:pPr>
            <a:r>
              <a:rPr spc="-20" dirty="0">
                <a:solidFill>
                  <a:srgbClr val="1BACE4"/>
                </a:solidFill>
                <a:latin typeface="Arial Unicode MS"/>
                <a:cs typeface="Arial Unicode MS"/>
              </a:rPr>
              <a:t>-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35" dirty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interruptores</a:t>
            </a:r>
            <a:r>
              <a:rPr spc="40" dirty="0" smtClean="0">
                <a:latin typeface="Arial Unicode MS"/>
                <a:cs typeface="Arial Unicode MS"/>
              </a:rPr>
              <a:t> </a:t>
            </a:r>
            <a:r>
              <a:rPr spc="75" dirty="0">
                <a:latin typeface="Arial Unicode MS"/>
                <a:cs typeface="Arial Unicode MS"/>
              </a:rPr>
              <a:t>no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spc="60" dirty="0">
                <a:latin typeface="Arial Unicode MS"/>
                <a:cs typeface="Arial Unicode MS"/>
              </a:rPr>
              <a:t>tienen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energía,</a:t>
            </a:r>
            <a:r>
              <a:rPr spc="35" dirty="0">
                <a:latin typeface="Arial Unicode MS"/>
                <a:cs typeface="Arial Unicode MS"/>
              </a:rPr>
              <a:t> </a:t>
            </a:r>
            <a:r>
              <a:rPr spc="60" dirty="0">
                <a:latin typeface="Arial Unicode MS"/>
                <a:cs typeface="Arial Unicode MS"/>
              </a:rPr>
              <a:t>bobina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disparo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spc="60" dirty="0">
                <a:latin typeface="Arial Unicode MS"/>
                <a:cs typeface="Arial Unicode MS"/>
              </a:rPr>
              <a:t>quemada</a:t>
            </a:r>
            <a:r>
              <a:rPr spc="35" dirty="0">
                <a:latin typeface="Arial Unicode MS"/>
                <a:cs typeface="Arial Unicode MS"/>
              </a:rPr>
              <a:t> </a:t>
            </a:r>
            <a:r>
              <a:rPr spc="65" dirty="0">
                <a:latin typeface="Arial Unicode MS"/>
                <a:cs typeface="Arial Unicode MS"/>
              </a:rPr>
              <a:t>o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spc="75" dirty="0">
                <a:latin typeface="Arial Unicode MS"/>
                <a:cs typeface="Arial Unicode MS"/>
              </a:rPr>
              <a:t>no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spc="40" dirty="0" smtClean="0">
                <a:latin typeface="Arial Unicode MS"/>
                <a:cs typeface="Arial Unicode MS"/>
              </a:rPr>
              <a:t> </a:t>
            </a:r>
            <a:r>
              <a:rPr spc="50" dirty="0" err="1">
                <a:latin typeface="Arial Unicode MS"/>
                <a:cs typeface="Arial Unicode MS"/>
              </a:rPr>
              <a:t>disparan</a:t>
            </a:r>
            <a:r>
              <a:rPr spc="35" dirty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spc="40" dirty="0" smtClean="0">
                <a:latin typeface="Arial Unicode MS"/>
                <a:cs typeface="Arial Unicode MS"/>
              </a:rPr>
              <a:t> </a:t>
            </a:r>
            <a:r>
              <a:rPr spc="55" dirty="0" err="1">
                <a:latin typeface="Arial Unicode MS"/>
                <a:cs typeface="Arial Unicode MS"/>
              </a:rPr>
              <a:t>otra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lang="es-ES" spc="45" dirty="0" smtClean="0">
                <a:latin typeface="Arial Unicode MS"/>
                <a:cs typeface="Arial Unicode MS"/>
              </a:rPr>
              <a:t>causa</a:t>
            </a:r>
            <a:endParaRPr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7190" y="76781"/>
            <a:ext cx="7887210" cy="469359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2000" b="1" spc="-100" dirty="0">
                <a:solidFill>
                  <a:srgbClr val="3366FF"/>
                </a:solidFill>
                <a:latin typeface="Arial Unicode MS"/>
                <a:cs typeface="Arial Unicode MS"/>
              </a:rPr>
              <a:t>ESTADÍSTICAS</a:t>
            </a:r>
            <a:r>
              <a:rPr sz="2000" b="1" spc="-35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spc="-105" dirty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sz="2000" b="1" spc="-3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spc="-20" dirty="0">
                <a:solidFill>
                  <a:srgbClr val="3366FF"/>
                </a:solidFill>
                <a:latin typeface="Arial Unicode MS"/>
                <a:cs typeface="Arial Unicode MS"/>
              </a:rPr>
              <a:t>RENDIMIENTO</a:t>
            </a:r>
            <a:r>
              <a:rPr sz="2000" b="1" spc="-30" dirty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spc="-105" dirty="0" smtClean="0">
                <a:solidFill>
                  <a:srgbClr val="3366FF"/>
                </a:solidFill>
                <a:latin typeface="Arial Unicode MS"/>
                <a:cs typeface="Arial Unicode MS"/>
              </a:rPr>
              <a:t>DE</a:t>
            </a:r>
            <a:r>
              <a:rPr lang="es-ES" sz="2000" b="1" spc="-105" dirty="0" smtClean="0">
                <a:solidFill>
                  <a:srgbClr val="3366FF"/>
                </a:solidFill>
                <a:latin typeface="Arial Unicode MS"/>
                <a:cs typeface="Arial Unicode MS"/>
              </a:rPr>
              <a:t>L SISTEMA DE</a:t>
            </a:r>
            <a:r>
              <a:rPr sz="2000" b="1" spc="-30" dirty="0" smtClean="0">
                <a:solidFill>
                  <a:srgbClr val="3366FF"/>
                </a:solidFill>
                <a:latin typeface="Arial Unicode MS"/>
                <a:cs typeface="Arial Unicode MS"/>
              </a:rPr>
              <a:t> </a:t>
            </a:r>
            <a:r>
              <a:rPr sz="2000" b="1" spc="-50" dirty="0" smtClean="0">
                <a:solidFill>
                  <a:srgbClr val="3366FF"/>
                </a:solidFill>
                <a:latin typeface="Arial Unicode MS"/>
                <a:cs typeface="Arial Unicode MS"/>
              </a:rPr>
              <a:t>PROTECCIÓN</a:t>
            </a:r>
            <a:endParaRPr sz="2000" b="1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r>
              <a:rPr spc="-25" dirty="0"/>
              <a:t>74</a:t>
            </a:r>
          </a:p>
        </p:txBody>
      </p:sp>
      <p:sp>
        <p:nvSpPr>
          <p:cNvPr id="6" name="object 3"/>
          <p:cNvSpPr txBox="1"/>
          <p:nvPr/>
        </p:nvSpPr>
        <p:spPr>
          <a:xfrm>
            <a:off x="692912" y="451294"/>
            <a:ext cx="8081645" cy="61804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12090" marR="4345940" algn="just">
              <a:lnSpc>
                <a:spcPct val="138600"/>
              </a:lnSpc>
              <a:spcBef>
                <a:spcPts val="85"/>
              </a:spcBef>
            </a:pPr>
            <a:r>
              <a:rPr sz="2400" dirty="0">
                <a:latin typeface="Tw Cen MT"/>
                <a:cs typeface="Tw Cen MT"/>
              </a:rPr>
              <a:t>Correct</a:t>
            </a:r>
            <a:r>
              <a:rPr sz="2400" spc="-5" dirty="0">
                <a:latin typeface="Tw Cen MT"/>
                <a:cs typeface="Tw Cen MT"/>
              </a:rPr>
              <a:t> </a:t>
            </a:r>
            <a:r>
              <a:rPr sz="2400" dirty="0">
                <a:latin typeface="Tw Cen MT"/>
                <a:cs typeface="Tw Cen MT"/>
              </a:rPr>
              <a:t>and</a:t>
            </a:r>
            <a:r>
              <a:rPr sz="2400" spc="-5" dirty="0">
                <a:latin typeface="Tw Cen MT"/>
                <a:cs typeface="Tw Cen MT"/>
              </a:rPr>
              <a:t> </a:t>
            </a:r>
            <a:r>
              <a:rPr sz="2400" dirty="0">
                <a:latin typeface="Tw Cen MT"/>
                <a:cs typeface="Tw Cen MT"/>
              </a:rPr>
              <a:t>desired:</a:t>
            </a:r>
            <a:r>
              <a:rPr sz="2400" spc="655" dirty="0">
                <a:latin typeface="Tw Cen MT"/>
                <a:cs typeface="Tw Cen MT"/>
              </a:rPr>
              <a:t> </a:t>
            </a:r>
            <a:r>
              <a:rPr sz="2400" spc="-10" dirty="0">
                <a:latin typeface="Tw Cen MT"/>
                <a:cs typeface="Tw Cen MT"/>
              </a:rPr>
              <a:t>92.2% </a:t>
            </a:r>
            <a:r>
              <a:rPr sz="2400" dirty="0">
                <a:latin typeface="Tw Cen MT"/>
                <a:cs typeface="Tw Cen MT"/>
              </a:rPr>
              <a:t>Correct</a:t>
            </a:r>
            <a:r>
              <a:rPr sz="2400" spc="-15" dirty="0">
                <a:latin typeface="Tw Cen MT"/>
                <a:cs typeface="Tw Cen MT"/>
              </a:rPr>
              <a:t> </a:t>
            </a:r>
            <a:r>
              <a:rPr sz="2400" dirty="0">
                <a:latin typeface="Tw Cen MT"/>
                <a:cs typeface="Tw Cen MT"/>
              </a:rPr>
              <a:t>but</a:t>
            </a:r>
            <a:r>
              <a:rPr sz="2400" spc="-15" dirty="0">
                <a:latin typeface="Tw Cen MT"/>
                <a:cs typeface="Tw Cen MT"/>
              </a:rPr>
              <a:t> </a:t>
            </a:r>
            <a:r>
              <a:rPr sz="2400" dirty="0">
                <a:latin typeface="Tw Cen MT"/>
                <a:cs typeface="Tw Cen MT"/>
              </a:rPr>
              <a:t>undesired:</a:t>
            </a:r>
            <a:r>
              <a:rPr sz="2400" spc="645" dirty="0">
                <a:latin typeface="Tw Cen MT"/>
                <a:cs typeface="Tw Cen MT"/>
              </a:rPr>
              <a:t> </a:t>
            </a:r>
            <a:r>
              <a:rPr sz="2400" spc="-20" dirty="0">
                <a:latin typeface="Tw Cen MT"/>
                <a:cs typeface="Tw Cen MT"/>
              </a:rPr>
              <a:t>5.3% </a:t>
            </a:r>
            <a:r>
              <a:rPr sz="2400" dirty="0">
                <a:latin typeface="Tw Cen MT"/>
                <a:cs typeface="Tw Cen MT"/>
              </a:rPr>
              <a:t>Incorrect:</a:t>
            </a:r>
            <a:r>
              <a:rPr sz="2400" spc="-20" dirty="0">
                <a:latin typeface="Tw Cen MT"/>
                <a:cs typeface="Tw Cen MT"/>
              </a:rPr>
              <a:t> 2.1%</a:t>
            </a:r>
            <a:endParaRPr sz="2400" dirty="0">
              <a:latin typeface="Tw Cen MT"/>
              <a:cs typeface="Tw Cen MT"/>
            </a:endParaRPr>
          </a:p>
          <a:p>
            <a:pPr marL="212090" algn="just">
              <a:lnSpc>
                <a:spcPct val="100000"/>
              </a:lnSpc>
              <a:spcBef>
                <a:spcPts val="1120"/>
              </a:spcBef>
            </a:pPr>
            <a:r>
              <a:rPr sz="2400" dirty="0">
                <a:latin typeface="Tw Cen MT"/>
                <a:cs typeface="Tw Cen MT"/>
              </a:rPr>
              <a:t>Fail</a:t>
            </a:r>
            <a:r>
              <a:rPr sz="2400" spc="-10" dirty="0">
                <a:latin typeface="Tw Cen MT"/>
                <a:cs typeface="Tw Cen MT"/>
              </a:rPr>
              <a:t> </a:t>
            </a:r>
            <a:r>
              <a:rPr sz="2400" dirty="0">
                <a:latin typeface="Tw Cen MT"/>
                <a:cs typeface="Tw Cen MT"/>
              </a:rPr>
              <a:t>to</a:t>
            </a:r>
            <a:r>
              <a:rPr sz="2400" spc="-15" dirty="0">
                <a:latin typeface="Tw Cen MT"/>
                <a:cs typeface="Tw Cen MT"/>
              </a:rPr>
              <a:t> </a:t>
            </a:r>
            <a:r>
              <a:rPr sz="2400" dirty="0">
                <a:latin typeface="Tw Cen MT"/>
                <a:cs typeface="Tw Cen MT"/>
              </a:rPr>
              <a:t>trip:</a:t>
            </a:r>
            <a:r>
              <a:rPr sz="2400" spc="-10" dirty="0">
                <a:latin typeface="Tw Cen MT"/>
                <a:cs typeface="Tw Cen MT"/>
              </a:rPr>
              <a:t> </a:t>
            </a:r>
            <a:r>
              <a:rPr sz="2400" spc="-20" dirty="0">
                <a:latin typeface="Tw Cen MT"/>
                <a:cs typeface="Tw Cen MT"/>
              </a:rPr>
              <a:t>0.4%</a:t>
            </a:r>
            <a:endParaRPr sz="2400" dirty="0">
              <a:latin typeface="Tw Cen MT"/>
              <a:cs typeface="Tw Cen MT"/>
            </a:endParaRPr>
          </a:p>
          <a:p>
            <a:pPr marL="166370" algn="just">
              <a:lnSpc>
                <a:spcPct val="100000"/>
              </a:lnSpc>
              <a:spcBef>
                <a:spcPts val="2170"/>
              </a:spcBef>
            </a:pPr>
            <a:r>
              <a:rPr lang="es-ES" sz="3200" b="1" spc="60" dirty="0" smtClean="0">
                <a:solidFill>
                  <a:srgbClr val="0D0D0D"/>
                </a:solidFill>
                <a:latin typeface="Tw Cen MT Condensed"/>
                <a:cs typeface="Tw Cen MT Condensed"/>
              </a:rPr>
              <a:t>EL FUTURO</a:t>
            </a:r>
          </a:p>
          <a:p>
            <a:pPr marL="509270" indent="-342900" algn="just">
              <a:lnSpc>
                <a:spcPct val="100000"/>
              </a:lnSpc>
              <a:spcBef>
                <a:spcPts val="2170"/>
              </a:spcBef>
              <a:buFont typeface="Arial" panose="020B0604020202020204" pitchFamily="34" charset="0"/>
              <a:buChar char="•"/>
            </a:pPr>
            <a:r>
              <a:rPr lang="es-ES" sz="2400" spc="60" dirty="0" smtClean="0">
                <a:solidFill>
                  <a:srgbClr val="0D0D0D"/>
                </a:solidFill>
                <a:latin typeface="Tw Cen MT Condensed"/>
                <a:cs typeface="Tw Cen MT Condensed"/>
              </a:rPr>
              <a:t>Mejoras en la protección basada en computadora</a:t>
            </a:r>
          </a:p>
          <a:p>
            <a:pPr marL="509270" indent="-342900" algn="just">
              <a:lnSpc>
                <a:spcPct val="100000"/>
              </a:lnSpc>
              <a:spcBef>
                <a:spcPts val="2170"/>
              </a:spcBef>
              <a:buFont typeface="Arial" panose="020B0604020202020204" pitchFamily="34" charset="0"/>
              <a:buChar char="•"/>
            </a:pPr>
            <a:r>
              <a:rPr lang="es-ES" sz="2400" spc="60" dirty="0" smtClean="0">
                <a:solidFill>
                  <a:srgbClr val="0D0D0D"/>
                </a:solidFill>
                <a:latin typeface="Tw Cen MT Condensed"/>
                <a:cs typeface="Tw Cen MT Condensed"/>
              </a:rPr>
              <a:t>Sistemas de comunicación altamente confiables y viables (satélite, fibra óptica, etc.)</a:t>
            </a:r>
          </a:p>
          <a:p>
            <a:pPr marL="509270" indent="-342900" algn="just">
              <a:lnSpc>
                <a:spcPct val="100000"/>
              </a:lnSpc>
              <a:spcBef>
                <a:spcPts val="2170"/>
              </a:spcBef>
              <a:buFont typeface="Arial" panose="020B0604020202020204" pitchFamily="34" charset="0"/>
              <a:buChar char="•"/>
            </a:pPr>
            <a:r>
              <a:rPr lang="es-ES" sz="2400" spc="60" dirty="0" smtClean="0">
                <a:solidFill>
                  <a:srgbClr val="0D0D0D"/>
                </a:solidFill>
                <a:latin typeface="Tw Cen MT Condensed"/>
                <a:cs typeface="Tw Cen MT Condensed"/>
              </a:rPr>
              <a:t>Integración de control, comando, protección y comunicación Mejoras en la interfaz hombre-máquina</a:t>
            </a:r>
          </a:p>
          <a:p>
            <a:pPr marL="509270" indent="-342900" algn="just">
              <a:lnSpc>
                <a:spcPct val="100000"/>
              </a:lnSpc>
              <a:spcBef>
                <a:spcPts val="2170"/>
              </a:spcBef>
              <a:buFont typeface="Arial" panose="020B0604020202020204" pitchFamily="34" charset="0"/>
              <a:buChar char="•"/>
            </a:pPr>
            <a:r>
              <a:rPr lang="es-ES" sz="2400" spc="60" dirty="0" smtClean="0">
                <a:solidFill>
                  <a:srgbClr val="0D0D0D"/>
                </a:solidFill>
                <a:latin typeface="Tw Cen MT Condensed"/>
                <a:cs typeface="Tw Cen MT Condensed"/>
              </a:rPr>
              <a:t>Mucho más</a:t>
            </a:r>
            <a:endParaRPr sz="2400" dirty="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2296</Words>
  <Application>Microsoft Office PowerPoint</Application>
  <PresentationFormat>Presentación en pantalla (4:3)</PresentationFormat>
  <Paragraphs>709</Paragraphs>
  <Slides>63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63</vt:i4>
      </vt:variant>
    </vt:vector>
  </HeadingPairs>
  <TitlesOfParts>
    <vt:vector size="74" baseType="lpstr">
      <vt:lpstr>Wingdings</vt:lpstr>
      <vt:lpstr>Tw Cen MT</vt:lpstr>
      <vt:lpstr>Tahoma</vt:lpstr>
      <vt:lpstr>Wingdings 3</vt:lpstr>
      <vt:lpstr>Arial</vt:lpstr>
      <vt:lpstr>Times New Roman</vt:lpstr>
      <vt:lpstr>Arial Unicode MS</vt:lpstr>
      <vt:lpstr>Tw Cen MT Condensed</vt:lpstr>
      <vt:lpstr>Symbol</vt:lpstr>
      <vt:lpstr>Trebuchet MS</vt:lpstr>
      <vt:lpstr>Office Theme</vt:lpstr>
      <vt:lpstr>FUNDAMENTOS DE LOS SISTEMAS DE PROTECCION</vt:lpstr>
      <vt:lpstr>PERTURBACIONES: LEVE O SEVERA</vt:lpstr>
      <vt:lpstr>Operación durante disturbios severos:</vt:lpstr>
      <vt:lpstr>SISTEMA DE SUMNISTRO DE ENERGÍA TIPICO</vt:lpstr>
      <vt:lpstr>ZONAS DE PROTECCIÓN</vt:lpstr>
      <vt:lpstr>QUÉ INFORMACIÓN SE REQUIERE PARA APLICAR LA PROTECCIÓN</vt:lpstr>
      <vt:lpstr>Presentación de PowerPoint</vt:lpstr>
      <vt:lpstr>DIAGRAMA UNIFILAR</vt:lpstr>
      <vt:lpstr>SÍMBOLOS DE LÍNEA [1]</vt:lpstr>
      <vt:lpstr>SÍMBOLOS DE LÍNEA [2]</vt:lpstr>
      <vt:lpstr>SÍMBOLOS DE LÍNEA [3]</vt:lpstr>
      <vt:lpstr>SÍMBOLOS DE LÍNEA [4]</vt:lpstr>
      <vt:lpstr>1-LINEA [1]</vt:lpstr>
      <vt:lpstr>Una serie de dispositivos cuyo objetivo principal es proteger a las personas y los equipos de energía eléctrica primaria de los efectos de las fallas.</vt:lpstr>
      <vt:lpstr>Presentación de PowerPoint</vt:lpstr>
      <vt:lpstr>DAÑOS TÉRMICOS EQUIPOS ELÉCTRICOS</vt:lpstr>
      <vt:lpstr>Presentación de PowerPoint</vt:lpstr>
      <vt:lpstr>EXPOSICIÓN DE SISTEMA ELÉCTRICO A AGENTES EXTERNOS</vt:lpstr>
      <vt:lpstr>DAÑOS AL EQUIPO PRINCIPAL</vt:lpstr>
      <vt:lpstr>EL FUSIBLE</vt:lpstr>
      <vt:lpstr>ELEMENTOS DEL SISTEMA DE PROTECCIÓN</vt:lpstr>
      <vt:lpstr>ESQUEMA TRIFÁSICO DEL EQUIPO DE PROTECCIÓN</vt:lpstr>
      <vt:lpstr>Relé</vt:lpstr>
      <vt:lpstr>Presentación de PowerPoint</vt:lpstr>
      <vt:lpstr>Presentación de PowerPoint</vt:lpstr>
      <vt:lpstr>TRANSFORMADORES DE TENSIÓN</vt:lpstr>
      <vt:lpstr>CIRCUITOS TÍPICOS DE CT/VT</vt:lpstr>
      <vt:lpstr>CIRCUITO CT/VT VS. TIERRA DE LA CARCASA</vt:lpstr>
      <vt:lpstr>TIPOS DE SUBESTACIONES</vt:lpstr>
      <vt:lpstr>SWITCHGEAR o Tablero</vt:lpstr>
      <vt:lpstr>RELÉS DE PROTECCIÓN</vt:lpstr>
      <vt:lpstr>Presentación de PowerPoint</vt:lpstr>
      <vt:lpstr>Cuando ocurre una falla, la corriente, el voltaje, la frecuencia y otras variables eléctricas se comportan de una manera peculiar. Por ejemplo:</vt:lpstr>
      <vt:lpstr>PRINCIPALES REQUISITOS DE PROTECCIÓN</vt:lpstr>
      <vt:lpstr>PROTECCIÓN PRIMARIA</vt:lpstr>
      <vt:lpstr>SUPERPOSICIÓN DE LA ZONA DE PROTECCIÓN PRIMARIA</vt:lpstr>
      <vt:lpstr>PROTECCIÓN DE RESPALDO</vt:lpstr>
      <vt:lpstr>Presentación de PowerPoint</vt:lpstr>
      <vt:lpstr>DESCOMPOSICIÓN DE UN SISTEMA DESEQUILIBRADO (METODO DE LAS COMPONENETES SIMETRICAS)</vt:lpstr>
      <vt:lpstr>CONTRIBUCIÓN A LAS FALLAS</vt:lpstr>
      <vt:lpstr>Presentación de PowerPoint</vt:lpstr>
      <vt:lpstr>COMPONENTES DE CORRIENTE CA Y CC DE LA CORRIENTE DE FALLA</vt:lpstr>
      <vt:lpstr>CONVERSIONES ÚTILES</vt:lpstr>
      <vt:lpstr>SISTEMA POR UNIDAD</vt:lpstr>
      <vt:lpstr>Presentación de PowerPoint</vt:lpstr>
      <vt:lpstr>INTERRUPCIÓN DE FALLA Y ARCO</vt:lpstr>
      <vt:lpstr>PRINCIPIOS DE PROTECCIÓN DE LÍNEAS ELÉCTRICAS</vt:lpstr>
      <vt:lpstr>COORDINACIÓN DE RELÉS DE TIEMPO INVERSO</vt:lpstr>
      <vt:lpstr>PROTECCIÓN DE SOBRECORRIENTE DIRECCIONAL</vt:lpstr>
      <vt:lpstr>Presentación de PowerPoint</vt:lpstr>
      <vt:lpstr>NECESIDAD DE DIRECCIONALIDAD F2</vt:lpstr>
      <vt:lpstr>PROTECCIÓN  DE  DISTANCIA  DE  TRES  ZONAS</vt:lpstr>
      <vt:lpstr>PROTECCIÓN A DISTANCIA PILOTO o TELEPROTECCION</vt:lpstr>
      <vt:lpstr>EJ. PERMISSIVE OVERREACH TRANSFER TRIP</vt:lpstr>
      <vt:lpstr>PRINCIPIO DE PROTECCIÓN DIFERENCIAL</vt:lpstr>
      <vt:lpstr>PROBLEMA DEL DESEMPEÑO DESIGUAL DE LOS TC</vt:lpstr>
      <vt:lpstr>ESQUEMA POSIBLE – DIFERENCIAL PORCENTUAL PRINCIPIO DE PROTECCIÓN</vt:lpstr>
      <vt:lpstr>APLICACIONES DE LA PROTECCIÓN DIFERENCIAL</vt:lpstr>
      <vt:lpstr>PROTECCIÓN DIFERENCIAL RESUMEN</vt:lpstr>
      <vt:lpstr>ESQUEMAS DIFERENCIALES DE ENTRADA MÚLTIPLE EJEMPLOS</vt:lpstr>
      <vt:lpstr>VENTAJAS DE LOS RELÉS DIGITALES</vt:lpstr>
      <vt:lpstr>UN BUEN DÍA EN LA PROTECCIÓN DEL SISTEMA……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32</cp:revision>
  <dcterms:created xsi:type="dcterms:W3CDTF">2022-05-08T05:37:10Z</dcterms:created>
  <dcterms:modified xsi:type="dcterms:W3CDTF">2022-06-09T22:24:47Z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2022-05-08T00:00:00Z</vt:filetime>
  </property>
</Properties>
</file>